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2" r:id="rId4"/>
    <p:sldMasterId id="2147483692" r:id="rId5"/>
  </p:sldMasterIdLst>
  <p:notesMasterIdLst>
    <p:notesMasterId r:id="rId13"/>
  </p:notesMasterIdLst>
  <p:handoutMasterIdLst>
    <p:handoutMasterId r:id="rId14"/>
  </p:handoutMasterIdLst>
  <p:sldIdLst>
    <p:sldId id="373" r:id="rId6"/>
    <p:sldId id="386" r:id="rId7"/>
    <p:sldId id="390" r:id="rId8"/>
    <p:sldId id="387" r:id="rId9"/>
    <p:sldId id="388" r:id="rId10"/>
    <p:sldId id="389" r:id="rId11"/>
    <p:sldId id="3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23209A3A-496F-2849-9974-5B36F5DFD80E}">
          <p14:sldIdLst>
            <p14:sldId id="373"/>
            <p14:sldId id="386"/>
            <p14:sldId id="390"/>
            <p14:sldId id="387"/>
            <p14:sldId id="388"/>
            <p14:sldId id="389"/>
            <p14:sldId id="3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ttany Soto" initials="BS" lastIdx="1" clrIdx="0">
    <p:extLst>
      <p:ext uri="{19B8F6BF-5375-455C-9EA6-DF929625EA0E}">
        <p15:presenceInfo xmlns:p15="http://schemas.microsoft.com/office/powerpoint/2012/main" userId="S::brittany.soto@veritas.com::9d09119c-cf97-4051-b1c1-fc8320c3c3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4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4A1DFA-743B-4B6A-AF8A-034ABEBF88A4}" v="2" dt="2024-11-15T21:54:05.272"/>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5935"/>
  </p:normalViewPr>
  <p:slideViewPr>
    <p:cSldViewPr snapToGrid="0" snapToObjects="1">
      <p:cViewPr varScale="1">
        <p:scale>
          <a:sx n="82" d="100"/>
          <a:sy n="82" d="100"/>
        </p:scale>
        <p:origin x="72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40" d="100"/>
          <a:sy n="140" d="100"/>
        </p:scale>
        <p:origin x="536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E9A5D4-0179-934A-B4EF-4398498EE7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CD5ABD5-C29E-8D4A-9FF4-413996A8FF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AA47D3-D7EF-544D-A0EB-30BA74C98D31}" type="datetimeFigureOut">
              <a:rPr lang="en-US" smtClean="0"/>
              <a:t>11/15/2024</a:t>
            </a:fld>
            <a:endParaRPr lang="en-US" dirty="0"/>
          </a:p>
        </p:txBody>
      </p:sp>
      <p:sp>
        <p:nvSpPr>
          <p:cNvPr id="4" name="Footer Placeholder 3">
            <a:extLst>
              <a:ext uri="{FF2B5EF4-FFF2-40B4-BE49-F238E27FC236}">
                <a16:creationId xmlns:a16="http://schemas.microsoft.com/office/drawing/2014/main" id="{0F68F081-4BDB-F048-9236-46AEABDAD9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DB1022B-8BC8-9D42-8B5D-1D077C4D00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874869-D46B-F049-89AC-34FA6A8C1535}" type="slidenum">
              <a:rPr lang="en-US" smtClean="0"/>
              <a:t>‹#›</a:t>
            </a:fld>
            <a:endParaRPr lang="en-US" dirty="0"/>
          </a:p>
        </p:txBody>
      </p:sp>
    </p:spTree>
    <p:extLst>
      <p:ext uri="{BB962C8B-B14F-4D97-AF65-F5344CB8AC3E}">
        <p14:creationId xmlns:p14="http://schemas.microsoft.com/office/powerpoint/2010/main" val="566852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9A209-FCA2-9A45-B98A-E3271C01B02A}" type="datetimeFigureOut">
              <a:rPr lang="en-US" smtClean="0"/>
              <a:t>11/15/2024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7E0A3-ED73-4340-AE78-6A69A316340F}" type="slidenum">
              <a:rPr lang="en-US" smtClean="0"/>
              <a:t>‹#›</a:t>
            </a:fld>
            <a:endParaRPr lang="en-US" dirty="0"/>
          </a:p>
        </p:txBody>
      </p:sp>
    </p:spTree>
    <p:extLst>
      <p:ext uri="{BB962C8B-B14F-4D97-AF65-F5344CB8AC3E}">
        <p14:creationId xmlns:p14="http://schemas.microsoft.com/office/powerpoint/2010/main" val="2407632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 Do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FCE5FE-ED68-D21E-4EDD-D0D7824F20F7}"/>
              </a:ext>
            </a:extLst>
          </p:cNvPr>
          <p:cNvSpPr/>
          <p:nvPr userDrawn="1"/>
        </p:nvSpPr>
        <p:spPr bwMode="auto">
          <a:xfrm>
            <a:off x="0" y="0"/>
            <a:ext cx="12192000" cy="1774535"/>
          </a:xfrm>
          <a:prstGeom prst="rect">
            <a:avLst/>
          </a:prstGeom>
          <a:gradFill>
            <a:gsLst>
              <a:gs pos="0">
                <a:srgbClr val="002B41"/>
              </a:gs>
              <a:gs pos="100000">
                <a:srgbClr val="002B41">
                  <a:alpha val="0"/>
                </a:srgbClr>
              </a:gs>
            </a:gsLst>
            <a:lin ang="5400000" scaled="0"/>
          </a:gradFill>
          <a:ln w="25400" cap="flat" cmpd="sng" algn="ctr">
            <a:no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b="0" dirty="0">
              <a:solidFill>
                <a:schemeClr val="tx1"/>
              </a:solidFill>
              <a:latin typeface="Arial" panose="020B0604020202020204" pitchFamily="34" charset="0"/>
              <a:cs typeface="Arial" panose="020B0604020202020204" pitchFamily="34" charset="0"/>
            </a:endParaRPr>
          </a:p>
        </p:txBody>
      </p:sp>
      <p:pic>
        <p:nvPicPr>
          <p:cNvPr id="3" name="Graphic 2">
            <a:extLst>
              <a:ext uri="{FF2B5EF4-FFF2-40B4-BE49-F238E27FC236}">
                <a16:creationId xmlns:a16="http://schemas.microsoft.com/office/drawing/2014/main" id="{17DFF27B-2F5B-412E-EC11-AAB14DC91A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F9280ED2-189E-BD4C-8B6C-8D2501AD68A2}"/>
              </a:ext>
            </a:extLst>
          </p:cNvPr>
          <p:cNvSpPr>
            <a:spLocks noGrp="1"/>
          </p:cNvSpPr>
          <p:nvPr>
            <p:ph type="ctrTitle" hasCustomPrompt="1"/>
          </p:nvPr>
        </p:nvSpPr>
        <p:spPr>
          <a:xfrm>
            <a:off x="914399" y="0"/>
            <a:ext cx="5819687" cy="2649197"/>
          </a:xfrm>
          <a:prstGeom prst="rect">
            <a:avLst/>
          </a:prstGeom>
        </p:spPr>
        <p:txBody>
          <a:bodyPr lIns="0" tIns="0" rIns="0" bIns="0" anchor="b">
            <a:noAutofit/>
          </a:bodyPr>
          <a:lstStyle>
            <a:lvl1pPr algn="l">
              <a:defRPr sz="4800">
                <a:solidFill>
                  <a:schemeClr val="tx2"/>
                </a:solidFill>
                <a:latin typeface="Century Gothic" panose="020B0502020202020204" pitchFamily="34" charset="0"/>
              </a:defRPr>
            </a:lvl1pPr>
          </a:lstStyle>
          <a:p>
            <a:r>
              <a:rPr lang="en-US" dirty="0"/>
              <a:t>Click to Edit Title Century Gothic</a:t>
            </a:r>
          </a:p>
        </p:txBody>
      </p:sp>
      <p:sp>
        <p:nvSpPr>
          <p:cNvPr id="12" name="Subtitle 2">
            <a:extLst>
              <a:ext uri="{FF2B5EF4-FFF2-40B4-BE49-F238E27FC236}">
                <a16:creationId xmlns:a16="http://schemas.microsoft.com/office/drawing/2014/main" id="{27A3147B-C0F3-9642-93D1-E1BD7E39616A}"/>
              </a:ext>
            </a:extLst>
          </p:cNvPr>
          <p:cNvSpPr>
            <a:spLocks noGrp="1"/>
          </p:cNvSpPr>
          <p:nvPr>
            <p:ph type="subTitle" idx="1" hasCustomPrompt="1"/>
          </p:nvPr>
        </p:nvSpPr>
        <p:spPr>
          <a:xfrm>
            <a:off x="914400" y="2882923"/>
            <a:ext cx="4712367" cy="1280256"/>
          </a:xfrm>
          <a:prstGeom prst="rect">
            <a:avLst/>
          </a:prstGeom>
        </p:spPr>
        <p:txBody>
          <a:bodyPr lIns="0" tIns="0" rIns="0" bIns="0">
            <a:noAutofit/>
          </a:bodyPr>
          <a:lstStyle>
            <a:lvl1pPr marL="0" indent="0" algn="l">
              <a:buNone/>
              <a:defRPr sz="2000" b="1">
                <a:solidFill>
                  <a:schemeClr val="accent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bold master subtitle.</a:t>
            </a:r>
          </a:p>
        </p:txBody>
      </p:sp>
      <p:pic>
        <p:nvPicPr>
          <p:cNvPr id="4" name="Graphic 3">
            <a:extLst>
              <a:ext uri="{FF2B5EF4-FFF2-40B4-BE49-F238E27FC236}">
                <a16:creationId xmlns:a16="http://schemas.microsoft.com/office/drawing/2014/main" id="{43338351-0E0A-00DA-0F34-F02F4A5CB83D}"/>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943162" y="376191"/>
            <a:ext cx="1833178" cy="468710"/>
          </a:xfrm>
          <a:prstGeom prst="rect">
            <a:avLst/>
          </a:prstGeom>
        </p:spPr>
      </p:pic>
      <p:sp>
        <p:nvSpPr>
          <p:cNvPr id="5" name="Rectangle 4">
            <a:extLst>
              <a:ext uri="{FF2B5EF4-FFF2-40B4-BE49-F238E27FC236}">
                <a16:creationId xmlns:a16="http://schemas.microsoft.com/office/drawing/2014/main" id="{CF73671B-AFF0-989E-0F88-68C2C6E965C7}"/>
              </a:ext>
            </a:extLst>
          </p:cNvPr>
          <p:cNvSpPr/>
          <p:nvPr userDrawn="1"/>
        </p:nvSpPr>
        <p:spPr bwMode="auto">
          <a:xfrm flipV="1">
            <a:off x="0" y="6812281"/>
            <a:ext cx="12192000" cy="45719"/>
          </a:xfrm>
          <a:prstGeom prst="rect">
            <a:avLst/>
          </a:prstGeom>
          <a:gradFill>
            <a:gsLst>
              <a:gs pos="0">
                <a:schemeClr val="accent1"/>
              </a:gs>
              <a:gs pos="100000">
                <a:schemeClr val="accent2"/>
              </a:gs>
            </a:gsLst>
            <a:lin ang="18671338" scaled="1"/>
          </a:gradFill>
          <a:ln w="25400" cap="flat" cmpd="sng" algn="ctr">
            <a:no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06099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44A8-F821-A846-A4AA-914F6CA1B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E2DB70-E24B-1C4D-9A16-4322EF486AB2}"/>
              </a:ext>
            </a:extLst>
          </p:cNvPr>
          <p:cNvSpPr>
            <a:spLocks noGrp="1"/>
          </p:cNvSpPr>
          <p:nvPr>
            <p:ph sz="half" idx="1"/>
          </p:nvPr>
        </p:nvSpPr>
        <p:spPr>
          <a:xfrm>
            <a:off x="838200" y="1675049"/>
            <a:ext cx="5006829" cy="4542869"/>
          </a:xfrm>
          <a:prstGeom prst="rect">
            <a:avLst/>
          </a:prstGeom>
        </p:spPr>
        <p:txBody>
          <a:bodyPr/>
          <a:lstStyle>
            <a:lvl2pPr marL="708660" indent="-342900">
              <a:defRPr lang="en-US" sz="2000" kern="1200" dirty="0" smtClean="0">
                <a:solidFill>
                  <a:schemeClr val="tx1"/>
                </a:solidFill>
                <a:latin typeface="+mn-lt"/>
                <a:ea typeface="+mn-ea"/>
                <a:cs typeface="+mn-cs"/>
              </a:defRPr>
            </a:lvl2pPr>
            <a:lvl3pPr marL="1017270" indent="-285750">
              <a:defRPr lang="en-US" sz="1800" kern="1200" dirty="0" smtClean="0">
                <a:solidFill>
                  <a:schemeClr val="tx1"/>
                </a:solidFill>
                <a:latin typeface="+mn-lt"/>
                <a:ea typeface="+mn-ea"/>
                <a:cs typeface="+mn-cs"/>
              </a:defRPr>
            </a:lvl3pPr>
            <a:lvl4pPr marL="1383030" indent="-285750">
              <a:defRPr lang="en-US" sz="1600" kern="1200" dirty="0" smtClean="0">
                <a:solidFill>
                  <a:schemeClr val="tx1"/>
                </a:solidFill>
                <a:latin typeface="+mn-lt"/>
                <a:ea typeface="+mn-ea"/>
                <a:cs typeface="+mn-cs"/>
              </a:defRPr>
            </a:lvl4pPr>
          </a:lstStyle>
          <a:p>
            <a:pPr lvl="0"/>
            <a:r>
              <a:rPr lang="en-US" dirty="0"/>
              <a:t>Click to edit Master text styles</a:t>
            </a:r>
          </a:p>
          <a:p>
            <a:pPr marL="708660" lvl="1" indent="-342900" algn="l" defTabSz="914400" rtl="0" eaLnBrk="1" latinLnBrk="0" hangingPunct="1">
              <a:lnSpc>
                <a:spcPct val="90000"/>
              </a:lnSpc>
              <a:spcBef>
                <a:spcPts val="800"/>
              </a:spcBef>
              <a:buClr>
                <a:srgbClr val="B3B3B4"/>
              </a:buClr>
              <a:buSzPct val="80000"/>
              <a:buFont typeface="Wingdings" pitchFamily="2" charset="2"/>
              <a:buChar char="§"/>
            </a:pPr>
            <a:r>
              <a:rPr lang="en-US" dirty="0"/>
              <a:t>Second level</a:t>
            </a:r>
          </a:p>
          <a:p>
            <a:pPr marL="1017270" lvl="2" indent="-285750" algn="l" defTabSz="914400" rtl="0" eaLnBrk="1" latinLnBrk="0" hangingPunct="1">
              <a:lnSpc>
                <a:spcPct val="90000"/>
              </a:lnSpc>
              <a:spcBef>
                <a:spcPts val="700"/>
              </a:spcBef>
              <a:buClr>
                <a:srgbClr val="B3B3B4"/>
              </a:buClr>
              <a:buSzPct val="100000"/>
              <a:buFont typeface="Arial" panose="020B0604020202020204" pitchFamily="34" charset="0"/>
              <a:buChar char="•"/>
            </a:pPr>
            <a:r>
              <a:rPr lang="en-US" dirty="0"/>
              <a:t>Third level</a:t>
            </a:r>
          </a:p>
          <a:p>
            <a:pPr marL="1383030" lvl="3"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14F7E2F-9309-F044-95A8-724576505D9D}"/>
              </a:ext>
            </a:extLst>
          </p:cNvPr>
          <p:cNvSpPr>
            <a:spLocks noGrp="1"/>
          </p:cNvSpPr>
          <p:nvPr>
            <p:ph sz="half" idx="2"/>
          </p:nvPr>
        </p:nvSpPr>
        <p:spPr>
          <a:xfrm>
            <a:off x="6356832" y="1675049"/>
            <a:ext cx="5006829" cy="4542869"/>
          </a:xfrm>
          <a:prstGeom prst="rect">
            <a:avLst/>
          </a:prstGeom>
        </p:spPr>
        <p:txBody>
          <a:bodyPr/>
          <a:lstStyle>
            <a:lvl2pPr marL="708660" indent="-342900">
              <a:defRPr lang="en-US" sz="2000" kern="1200" dirty="0" smtClean="0">
                <a:solidFill>
                  <a:schemeClr val="tx1"/>
                </a:solidFill>
                <a:latin typeface="+mn-lt"/>
                <a:ea typeface="+mn-ea"/>
                <a:cs typeface="+mn-cs"/>
              </a:defRPr>
            </a:lvl2pPr>
            <a:lvl3pPr marL="1017270" indent="-285750">
              <a:defRPr lang="en-US" sz="1800" kern="1200" dirty="0" smtClean="0">
                <a:solidFill>
                  <a:schemeClr val="tx1"/>
                </a:solidFill>
                <a:latin typeface="+mn-lt"/>
                <a:ea typeface="+mn-ea"/>
                <a:cs typeface="+mn-cs"/>
              </a:defRPr>
            </a:lvl3pPr>
            <a:lvl4pPr marL="1383030" indent="-285750">
              <a:defRPr lang="en-US" sz="1600" kern="1200" dirty="0" smtClean="0">
                <a:solidFill>
                  <a:schemeClr val="tx1"/>
                </a:solidFill>
                <a:latin typeface="+mn-lt"/>
                <a:ea typeface="+mn-ea"/>
                <a:cs typeface="+mn-cs"/>
              </a:defRPr>
            </a:lvl4pPr>
            <a:lvl5pPr marL="1748790" indent="-285750">
              <a:defRPr lang="en-US" sz="1600" kern="1200" dirty="0">
                <a:solidFill>
                  <a:schemeClr val="tx1"/>
                </a:solidFill>
                <a:latin typeface="+mn-lt"/>
                <a:ea typeface="+mn-ea"/>
                <a:cs typeface="+mn-cs"/>
              </a:defRPr>
            </a:lvl5pPr>
          </a:lstStyle>
          <a:p>
            <a:pPr lvl="0"/>
            <a:r>
              <a:rPr lang="en-US" dirty="0"/>
              <a:t>Click to edit Master text styles</a:t>
            </a:r>
          </a:p>
          <a:p>
            <a:pPr marL="708660" lvl="1" indent="-342900" algn="l" defTabSz="914400" rtl="0" eaLnBrk="1" latinLnBrk="0" hangingPunct="1">
              <a:lnSpc>
                <a:spcPct val="90000"/>
              </a:lnSpc>
              <a:spcBef>
                <a:spcPts val="800"/>
              </a:spcBef>
              <a:buClr>
                <a:srgbClr val="B3B3B4"/>
              </a:buClr>
              <a:buSzPct val="80000"/>
              <a:buFont typeface="Wingdings" pitchFamily="2" charset="2"/>
              <a:buChar char="§"/>
            </a:pPr>
            <a:r>
              <a:rPr lang="en-US" dirty="0"/>
              <a:t>Second level</a:t>
            </a:r>
          </a:p>
          <a:p>
            <a:pPr marL="1017270" lvl="2" indent="-285750" algn="l" defTabSz="914400" rtl="0" eaLnBrk="1" latinLnBrk="0" hangingPunct="1">
              <a:lnSpc>
                <a:spcPct val="90000"/>
              </a:lnSpc>
              <a:spcBef>
                <a:spcPts val="700"/>
              </a:spcBef>
              <a:buClr>
                <a:srgbClr val="B3B3B4"/>
              </a:buClr>
              <a:buSzPct val="100000"/>
              <a:buFont typeface="Arial" panose="020B0604020202020204" pitchFamily="34" charset="0"/>
              <a:buChar char="•"/>
            </a:pPr>
            <a:r>
              <a:rPr lang="en-US" dirty="0"/>
              <a:t>Third level</a:t>
            </a:r>
          </a:p>
          <a:p>
            <a:pPr marL="1383030" lvl="3"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Fourth level</a:t>
            </a:r>
          </a:p>
          <a:p>
            <a:pPr marL="1748790" lvl="4"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Fifth level</a:t>
            </a:r>
          </a:p>
        </p:txBody>
      </p:sp>
      <p:sp>
        <p:nvSpPr>
          <p:cNvPr id="7" name="Slide Number Placeholder 6">
            <a:extLst>
              <a:ext uri="{FF2B5EF4-FFF2-40B4-BE49-F238E27FC236}">
                <a16:creationId xmlns:a16="http://schemas.microsoft.com/office/drawing/2014/main" id="{95294428-5C72-8748-93EF-13E57EFB84CA}"/>
              </a:ext>
            </a:extLst>
          </p:cNvPr>
          <p:cNvSpPr>
            <a:spLocks noGrp="1"/>
          </p:cNvSpPr>
          <p:nvPr>
            <p:ph type="sldNum" sz="quarter" idx="12"/>
          </p:nvPr>
        </p:nvSpPr>
        <p:spPr/>
        <p:txBody>
          <a:bodyPr/>
          <a:lstStyle/>
          <a:p>
            <a:fld id="{8A39E1BE-BEA9-3141-B1D0-D0662867DFF2}" type="slidenum">
              <a:rPr lang="en-US" smtClean="0"/>
              <a:t>‹#›</a:t>
            </a:fld>
            <a:endParaRPr lang="en-US" dirty="0"/>
          </a:p>
        </p:txBody>
      </p:sp>
      <p:sp>
        <p:nvSpPr>
          <p:cNvPr id="5" name="Footer Placeholder 4">
            <a:extLst>
              <a:ext uri="{FF2B5EF4-FFF2-40B4-BE49-F238E27FC236}">
                <a16:creationId xmlns:a16="http://schemas.microsoft.com/office/drawing/2014/main" id="{BEE46917-60D1-74C5-1C47-9E9D656BFE76}"/>
              </a:ext>
            </a:extLst>
          </p:cNvPr>
          <p:cNvSpPr>
            <a:spLocks noGrp="1"/>
          </p:cNvSpPr>
          <p:nvPr>
            <p:ph type="ftr" sz="quarter" idx="3"/>
          </p:nvPr>
        </p:nvSpPr>
        <p:spPr>
          <a:xfrm>
            <a:off x="543998" y="6426189"/>
            <a:ext cx="5692253" cy="288777"/>
          </a:xfrm>
          <a:prstGeom prst="rect">
            <a:avLst/>
          </a:prstGeom>
        </p:spPr>
        <p:txBody>
          <a:bodyPr vert="horz" lIns="0" tIns="0" rIns="0" bIns="0" rtlCol="0" anchor="ctr"/>
          <a:lstStyle>
            <a:lvl1pPr algn="l">
              <a:defRPr sz="900">
                <a:solidFill>
                  <a:schemeClr val="bg1">
                    <a:lumMod val="75000"/>
                  </a:schemeClr>
                </a:solidFill>
              </a:defRPr>
            </a:lvl1pPr>
          </a:lstStyle>
          <a:p>
            <a:r>
              <a:rPr lang="en-US"/>
              <a:t>Copyright © 2024 Arctera</a:t>
            </a:r>
            <a:endParaRPr lang="en-US" dirty="0"/>
          </a:p>
        </p:txBody>
      </p:sp>
    </p:spTree>
    <p:extLst>
      <p:ext uri="{BB962C8B-B14F-4D97-AF65-F5344CB8AC3E}">
        <p14:creationId xmlns:p14="http://schemas.microsoft.com/office/powerpoint/2010/main" val="27869780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 Sub 2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E2DB70-E24B-1C4D-9A16-4322EF486AB2}"/>
              </a:ext>
            </a:extLst>
          </p:cNvPr>
          <p:cNvSpPr>
            <a:spLocks noGrp="1"/>
          </p:cNvSpPr>
          <p:nvPr>
            <p:ph sz="half" idx="1"/>
          </p:nvPr>
        </p:nvSpPr>
        <p:spPr>
          <a:xfrm>
            <a:off x="838200" y="1675049"/>
            <a:ext cx="5006829" cy="4542869"/>
          </a:xfrm>
          <a:prstGeom prst="rect">
            <a:avLst/>
          </a:prstGeom>
        </p:spPr>
        <p:txBody>
          <a:bodyPr/>
          <a:lstStyle>
            <a:lvl2pPr marL="708660" indent="-342900">
              <a:defRPr lang="en-US" sz="2000" kern="1200" dirty="0" smtClean="0">
                <a:solidFill>
                  <a:schemeClr val="tx1"/>
                </a:solidFill>
                <a:latin typeface="+mn-lt"/>
                <a:ea typeface="+mn-ea"/>
                <a:cs typeface="+mn-cs"/>
              </a:defRPr>
            </a:lvl2pPr>
            <a:lvl3pPr marL="1017270" indent="-285750">
              <a:defRPr lang="en-US" sz="1800" kern="1200" dirty="0" smtClean="0">
                <a:solidFill>
                  <a:schemeClr val="tx1"/>
                </a:solidFill>
                <a:latin typeface="+mn-lt"/>
                <a:ea typeface="+mn-ea"/>
                <a:cs typeface="+mn-cs"/>
              </a:defRPr>
            </a:lvl3pPr>
            <a:lvl4pPr marL="1383030" indent="-285750">
              <a:defRPr lang="en-US" sz="1600" kern="1200" dirty="0" smtClean="0">
                <a:solidFill>
                  <a:schemeClr val="tx1"/>
                </a:solidFill>
                <a:latin typeface="+mn-lt"/>
                <a:ea typeface="+mn-ea"/>
                <a:cs typeface="+mn-cs"/>
              </a:defRPr>
            </a:lvl4pPr>
          </a:lstStyle>
          <a:p>
            <a:pPr lvl="0"/>
            <a:r>
              <a:rPr lang="en-US" dirty="0"/>
              <a:t>Click to edit Master text styles</a:t>
            </a:r>
          </a:p>
          <a:p>
            <a:pPr marL="708660" lvl="1" indent="-342900" algn="l" defTabSz="914400" rtl="0" eaLnBrk="1" latinLnBrk="0" hangingPunct="1">
              <a:lnSpc>
                <a:spcPct val="90000"/>
              </a:lnSpc>
              <a:spcBef>
                <a:spcPts val="800"/>
              </a:spcBef>
              <a:buClr>
                <a:srgbClr val="B3B3B4"/>
              </a:buClr>
              <a:buSzPct val="80000"/>
              <a:buFont typeface="Wingdings" pitchFamily="2" charset="2"/>
              <a:buChar char="§"/>
            </a:pPr>
            <a:r>
              <a:rPr lang="en-US" dirty="0"/>
              <a:t>Second level</a:t>
            </a:r>
          </a:p>
          <a:p>
            <a:pPr marL="1017270" lvl="2" indent="-285750" algn="l" defTabSz="914400" rtl="0" eaLnBrk="1" latinLnBrk="0" hangingPunct="1">
              <a:lnSpc>
                <a:spcPct val="90000"/>
              </a:lnSpc>
              <a:spcBef>
                <a:spcPts val="700"/>
              </a:spcBef>
              <a:buClr>
                <a:srgbClr val="B3B3B4"/>
              </a:buClr>
              <a:buSzPct val="100000"/>
              <a:buFont typeface="Arial" panose="020B0604020202020204" pitchFamily="34" charset="0"/>
              <a:buChar char="•"/>
            </a:pPr>
            <a:r>
              <a:rPr lang="en-US" dirty="0"/>
              <a:t>Third level</a:t>
            </a:r>
          </a:p>
          <a:p>
            <a:pPr marL="1383030" lvl="3"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14F7E2F-9309-F044-95A8-724576505D9D}"/>
              </a:ext>
            </a:extLst>
          </p:cNvPr>
          <p:cNvSpPr>
            <a:spLocks noGrp="1"/>
          </p:cNvSpPr>
          <p:nvPr>
            <p:ph sz="half" idx="2"/>
          </p:nvPr>
        </p:nvSpPr>
        <p:spPr>
          <a:xfrm>
            <a:off x="6356832" y="1675049"/>
            <a:ext cx="5006829" cy="4542869"/>
          </a:xfrm>
          <a:prstGeom prst="rect">
            <a:avLst/>
          </a:prstGeom>
        </p:spPr>
        <p:txBody>
          <a:bodyPr/>
          <a:lstStyle>
            <a:lvl2pPr marL="708660" indent="-342900">
              <a:defRPr lang="en-US" sz="2000" kern="1200" dirty="0" smtClean="0">
                <a:solidFill>
                  <a:schemeClr val="tx1"/>
                </a:solidFill>
                <a:latin typeface="+mn-lt"/>
                <a:ea typeface="+mn-ea"/>
                <a:cs typeface="+mn-cs"/>
              </a:defRPr>
            </a:lvl2pPr>
            <a:lvl3pPr marL="1017270" indent="-285750">
              <a:defRPr lang="en-US" sz="1800" kern="1200" dirty="0" smtClean="0">
                <a:solidFill>
                  <a:schemeClr val="tx1"/>
                </a:solidFill>
                <a:latin typeface="+mn-lt"/>
                <a:ea typeface="+mn-ea"/>
                <a:cs typeface="+mn-cs"/>
              </a:defRPr>
            </a:lvl3pPr>
            <a:lvl4pPr marL="1383030" indent="-285750">
              <a:defRPr lang="en-US" sz="1600" kern="1200" dirty="0" smtClean="0">
                <a:solidFill>
                  <a:schemeClr val="tx1"/>
                </a:solidFill>
                <a:latin typeface="+mn-lt"/>
                <a:ea typeface="+mn-ea"/>
                <a:cs typeface="+mn-cs"/>
              </a:defRPr>
            </a:lvl4pPr>
            <a:lvl5pPr marL="1748790" indent="-285750">
              <a:defRPr lang="en-US" sz="1600" kern="1200" dirty="0">
                <a:solidFill>
                  <a:schemeClr val="tx1"/>
                </a:solidFill>
                <a:latin typeface="+mn-lt"/>
                <a:ea typeface="+mn-ea"/>
                <a:cs typeface="+mn-cs"/>
              </a:defRPr>
            </a:lvl5pPr>
          </a:lstStyle>
          <a:p>
            <a:pPr lvl="0"/>
            <a:r>
              <a:rPr lang="en-US" dirty="0"/>
              <a:t>Click to edit Master text styles</a:t>
            </a:r>
          </a:p>
          <a:p>
            <a:pPr marL="708660" lvl="1" indent="-342900" algn="l" defTabSz="914400" rtl="0" eaLnBrk="1" latinLnBrk="0" hangingPunct="1">
              <a:lnSpc>
                <a:spcPct val="90000"/>
              </a:lnSpc>
              <a:spcBef>
                <a:spcPts val="800"/>
              </a:spcBef>
              <a:buClr>
                <a:srgbClr val="B3B3B4"/>
              </a:buClr>
              <a:buSzPct val="80000"/>
              <a:buFont typeface="Wingdings" pitchFamily="2" charset="2"/>
              <a:buChar char="§"/>
            </a:pPr>
            <a:r>
              <a:rPr lang="en-US" dirty="0"/>
              <a:t>Second level</a:t>
            </a:r>
          </a:p>
          <a:p>
            <a:pPr marL="1017270" lvl="2" indent="-285750" algn="l" defTabSz="914400" rtl="0" eaLnBrk="1" latinLnBrk="0" hangingPunct="1">
              <a:lnSpc>
                <a:spcPct val="90000"/>
              </a:lnSpc>
              <a:spcBef>
                <a:spcPts val="700"/>
              </a:spcBef>
              <a:buClr>
                <a:srgbClr val="B3B3B4"/>
              </a:buClr>
              <a:buSzPct val="100000"/>
              <a:buFont typeface="Arial" panose="020B0604020202020204" pitchFamily="34" charset="0"/>
              <a:buChar char="•"/>
            </a:pPr>
            <a:r>
              <a:rPr lang="en-US" dirty="0"/>
              <a:t>Third level</a:t>
            </a:r>
          </a:p>
          <a:p>
            <a:pPr marL="1383030" lvl="3"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Fourth level</a:t>
            </a:r>
          </a:p>
          <a:p>
            <a:pPr marL="1748790" lvl="4"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Fifth level</a:t>
            </a:r>
          </a:p>
        </p:txBody>
      </p:sp>
      <p:sp>
        <p:nvSpPr>
          <p:cNvPr id="7" name="Slide Number Placeholder 6">
            <a:extLst>
              <a:ext uri="{FF2B5EF4-FFF2-40B4-BE49-F238E27FC236}">
                <a16:creationId xmlns:a16="http://schemas.microsoft.com/office/drawing/2014/main" id="{95294428-5C72-8748-93EF-13E57EFB84CA}"/>
              </a:ext>
            </a:extLst>
          </p:cNvPr>
          <p:cNvSpPr>
            <a:spLocks noGrp="1"/>
          </p:cNvSpPr>
          <p:nvPr>
            <p:ph type="sldNum" sz="quarter" idx="12"/>
          </p:nvPr>
        </p:nvSpPr>
        <p:spPr/>
        <p:txBody>
          <a:bodyPr/>
          <a:lstStyle/>
          <a:p>
            <a:fld id="{8A39E1BE-BEA9-3141-B1D0-D0662867DFF2}" type="slidenum">
              <a:rPr lang="en-US" smtClean="0"/>
              <a:t>‹#›</a:t>
            </a:fld>
            <a:endParaRPr lang="en-US" dirty="0"/>
          </a:p>
        </p:txBody>
      </p:sp>
      <p:sp>
        <p:nvSpPr>
          <p:cNvPr id="8" name="Title 1">
            <a:extLst>
              <a:ext uri="{FF2B5EF4-FFF2-40B4-BE49-F238E27FC236}">
                <a16:creationId xmlns:a16="http://schemas.microsoft.com/office/drawing/2014/main" id="{E9390B1D-A7DC-8F4F-83BB-FFC807376E2B}"/>
              </a:ext>
            </a:extLst>
          </p:cNvPr>
          <p:cNvSpPr>
            <a:spLocks noGrp="1"/>
          </p:cNvSpPr>
          <p:nvPr>
            <p:ph type="title"/>
          </p:nvPr>
        </p:nvSpPr>
        <p:spPr>
          <a:xfrm>
            <a:off x="828339" y="397043"/>
            <a:ext cx="10535322" cy="462616"/>
          </a:xfrm>
        </p:spPr>
        <p:txBody>
          <a:bodyPr/>
          <a:lstStyle/>
          <a:p>
            <a:r>
              <a:rPr lang="en-US" dirty="0"/>
              <a:t>Click to edit Master title style</a:t>
            </a:r>
          </a:p>
        </p:txBody>
      </p:sp>
      <p:sp>
        <p:nvSpPr>
          <p:cNvPr id="9" name="Text Placeholder 5">
            <a:extLst>
              <a:ext uri="{FF2B5EF4-FFF2-40B4-BE49-F238E27FC236}">
                <a16:creationId xmlns:a16="http://schemas.microsoft.com/office/drawing/2014/main" id="{0FE0ABEC-B50D-E247-A5B3-064B4367D995}"/>
              </a:ext>
            </a:extLst>
          </p:cNvPr>
          <p:cNvSpPr>
            <a:spLocks noGrp="1"/>
          </p:cNvSpPr>
          <p:nvPr>
            <p:ph type="body" sz="quarter" idx="13"/>
          </p:nvPr>
        </p:nvSpPr>
        <p:spPr>
          <a:xfrm>
            <a:off x="828339" y="890337"/>
            <a:ext cx="10535322" cy="306204"/>
          </a:xfrm>
          <a:prstGeom prst="rect">
            <a:avLst/>
          </a:prstGeom>
        </p:spPr>
        <p:txBody>
          <a:bodyPr anchor="ctr">
            <a:normAutofit/>
          </a:bodyPr>
          <a:lstStyle>
            <a:lvl1pPr marL="0" indent="0" algn="l" defTabSz="914400" rtl="0" eaLnBrk="1" latinLnBrk="0" hangingPunct="1">
              <a:lnSpc>
                <a:spcPct val="90000"/>
              </a:lnSpc>
              <a:spcBef>
                <a:spcPct val="0"/>
              </a:spcBef>
              <a:buNone/>
              <a:defRPr lang="en-US" sz="1800" kern="1200" dirty="0" smtClean="0">
                <a:solidFill>
                  <a:schemeClr val="accent1"/>
                </a:solidFill>
                <a:latin typeface="+mj-lt"/>
                <a:ea typeface="+mj-ea"/>
                <a:cs typeface="+mj-cs"/>
              </a:defRPr>
            </a:lvl1pPr>
            <a:lvl2pPr marL="0" indent="0" algn="l" defTabSz="914400" rtl="0" eaLnBrk="1" latinLnBrk="0" hangingPunct="1">
              <a:lnSpc>
                <a:spcPct val="90000"/>
              </a:lnSpc>
              <a:spcBef>
                <a:spcPct val="0"/>
              </a:spcBef>
              <a:buNone/>
              <a:defRPr lang="en-US" sz="1600"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600"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600"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US" sz="1600" kern="1200" dirty="0">
                <a:solidFill>
                  <a:schemeClr val="bg1">
                    <a:lumMod val="50000"/>
                  </a:schemeClr>
                </a:solidFill>
                <a:latin typeface="+mj-lt"/>
                <a:ea typeface="+mj-ea"/>
                <a:cs typeface="+mj-cs"/>
              </a:defRPr>
            </a:lvl5pPr>
          </a:lstStyle>
          <a:p>
            <a:pPr lvl="0"/>
            <a:r>
              <a:rPr lang="en-US" dirty="0"/>
              <a:t>Click to edit Master text styles</a:t>
            </a:r>
          </a:p>
        </p:txBody>
      </p:sp>
      <p:sp>
        <p:nvSpPr>
          <p:cNvPr id="2" name="Footer Placeholder 4">
            <a:extLst>
              <a:ext uri="{FF2B5EF4-FFF2-40B4-BE49-F238E27FC236}">
                <a16:creationId xmlns:a16="http://schemas.microsoft.com/office/drawing/2014/main" id="{41050ECB-9839-4A4E-9521-08419F9068C4}"/>
              </a:ext>
            </a:extLst>
          </p:cNvPr>
          <p:cNvSpPr>
            <a:spLocks noGrp="1"/>
          </p:cNvSpPr>
          <p:nvPr>
            <p:ph type="ftr" sz="quarter" idx="3"/>
          </p:nvPr>
        </p:nvSpPr>
        <p:spPr>
          <a:xfrm>
            <a:off x="543998" y="6426189"/>
            <a:ext cx="5692253" cy="288777"/>
          </a:xfrm>
          <a:prstGeom prst="rect">
            <a:avLst/>
          </a:prstGeom>
        </p:spPr>
        <p:txBody>
          <a:bodyPr vert="horz" lIns="0" tIns="0" rIns="0" bIns="0" rtlCol="0" anchor="ctr"/>
          <a:lstStyle>
            <a:lvl1pPr algn="l">
              <a:defRPr sz="900">
                <a:solidFill>
                  <a:schemeClr val="bg1">
                    <a:lumMod val="75000"/>
                  </a:schemeClr>
                </a:solidFill>
              </a:defRPr>
            </a:lvl1pPr>
          </a:lstStyle>
          <a:p>
            <a:r>
              <a:rPr lang="en-US"/>
              <a:t>Copyright © 2024 Arctera</a:t>
            </a:r>
            <a:endParaRPr lang="en-US" dirty="0"/>
          </a:p>
        </p:txBody>
      </p:sp>
    </p:spTree>
    <p:extLst>
      <p:ext uri="{BB962C8B-B14F-4D97-AF65-F5344CB8AC3E}">
        <p14:creationId xmlns:p14="http://schemas.microsoft.com/office/powerpoint/2010/main" val="2998106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 Sub 2 Boxe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5294428-5C72-8748-93EF-13E57EFB84CA}"/>
              </a:ext>
            </a:extLst>
          </p:cNvPr>
          <p:cNvSpPr>
            <a:spLocks noGrp="1"/>
          </p:cNvSpPr>
          <p:nvPr>
            <p:ph type="sldNum" sz="quarter" idx="12"/>
          </p:nvPr>
        </p:nvSpPr>
        <p:spPr/>
        <p:txBody>
          <a:bodyPr/>
          <a:lstStyle/>
          <a:p>
            <a:fld id="{8A39E1BE-BEA9-3141-B1D0-D0662867DFF2}" type="slidenum">
              <a:rPr lang="en-US" smtClean="0"/>
              <a:t>‹#›</a:t>
            </a:fld>
            <a:endParaRPr lang="en-US" dirty="0"/>
          </a:p>
        </p:txBody>
      </p:sp>
      <p:sp>
        <p:nvSpPr>
          <p:cNvPr id="8" name="Title 1">
            <a:extLst>
              <a:ext uri="{FF2B5EF4-FFF2-40B4-BE49-F238E27FC236}">
                <a16:creationId xmlns:a16="http://schemas.microsoft.com/office/drawing/2014/main" id="{E9390B1D-A7DC-8F4F-83BB-FFC807376E2B}"/>
              </a:ext>
            </a:extLst>
          </p:cNvPr>
          <p:cNvSpPr>
            <a:spLocks noGrp="1"/>
          </p:cNvSpPr>
          <p:nvPr>
            <p:ph type="title"/>
          </p:nvPr>
        </p:nvSpPr>
        <p:spPr>
          <a:xfrm>
            <a:off x="828339" y="397043"/>
            <a:ext cx="10535322" cy="462616"/>
          </a:xfrm>
        </p:spPr>
        <p:txBody>
          <a:bodyPr/>
          <a:lstStyle/>
          <a:p>
            <a:r>
              <a:rPr lang="en-US" dirty="0"/>
              <a:t>Click to edit Master title style</a:t>
            </a:r>
          </a:p>
        </p:txBody>
      </p:sp>
      <p:sp>
        <p:nvSpPr>
          <p:cNvPr id="9" name="Text Placeholder 5">
            <a:extLst>
              <a:ext uri="{FF2B5EF4-FFF2-40B4-BE49-F238E27FC236}">
                <a16:creationId xmlns:a16="http://schemas.microsoft.com/office/drawing/2014/main" id="{0FE0ABEC-B50D-E247-A5B3-064B4367D995}"/>
              </a:ext>
            </a:extLst>
          </p:cNvPr>
          <p:cNvSpPr>
            <a:spLocks noGrp="1"/>
          </p:cNvSpPr>
          <p:nvPr>
            <p:ph type="body" sz="quarter" idx="13"/>
          </p:nvPr>
        </p:nvSpPr>
        <p:spPr>
          <a:xfrm>
            <a:off x="828339" y="890337"/>
            <a:ext cx="10535322" cy="306204"/>
          </a:xfrm>
          <a:prstGeom prst="rect">
            <a:avLst/>
          </a:prstGeom>
        </p:spPr>
        <p:txBody>
          <a:bodyPr anchor="ctr">
            <a:normAutofit/>
          </a:bodyPr>
          <a:lstStyle>
            <a:lvl1pPr marL="0" indent="0" algn="l" defTabSz="914400" rtl="0" eaLnBrk="1" latinLnBrk="0" hangingPunct="1">
              <a:lnSpc>
                <a:spcPct val="90000"/>
              </a:lnSpc>
              <a:spcBef>
                <a:spcPct val="0"/>
              </a:spcBef>
              <a:buNone/>
              <a:defRPr lang="en-US" sz="1800" kern="1200" dirty="0" smtClean="0">
                <a:solidFill>
                  <a:schemeClr val="accent1"/>
                </a:solidFill>
                <a:latin typeface="+mj-lt"/>
                <a:ea typeface="+mj-ea"/>
                <a:cs typeface="+mj-cs"/>
              </a:defRPr>
            </a:lvl1pPr>
            <a:lvl2pPr marL="0" indent="0" algn="l" defTabSz="914400" rtl="0" eaLnBrk="1" latinLnBrk="0" hangingPunct="1">
              <a:lnSpc>
                <a:spcPct val="90000"/>
              </a:lnSpc>
              <a:spcBef>
                <a:spcPct val="0"/>
              </a:spcBef>
              <a:buNone/>
              <a:defRPr lang="en-US" sz="1600"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600"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600"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US" sz="1600" kern="1200" dirty="0">
                <a:solidFill>
                  <a:schemeClr val="bg1">
                    <a:lumMod val="50000"/>
                  </a:schemeClr>
                </a:solidFill>
                <a:latin typeface="+mj-lt"/>
                <a:ea typeface="+mj-ea"/>
                <a:cs typeface="+mj-cs"/>
              </a:defRPr>
            </a:lvl5pPr>
          </a:lstStyle>
          <a:p>
            <a:pPr lvl="0"/>
            <a:r>
              <a:rPr lang="en-US" dirty="0"/>
              <a:t>Click to edit Master text styles</a:t>
            </a:r>
          </a:p>
        </p:txBody>
      </p:sp>
      <p:sp>
        <p:nvSpPr>
          <p:cNvPr id="2" name="Footer Placeholder 4">
            <a:extLst>
              <a:ext uri="{FF2B5EF4-FFF2-40B4-BE49-F238E27FC236}">
                <a16:creationId xmlns:a16="http://schemas.microsoft.com/office/drawing/2014/main" id="{41050ECB-9839-4A4E-9521-08419F9068C4}"/>
              </a:ext>
            </a:extLst>
          </p:cNvPr>
          <p:cNvSpPr>
            <a:spLocks noGrp="1"/>
          </p:cNvSpPr>
          <p:nvPr>
            <p:ph type="ftr" sz="quarter" idx="3"/>
          </p:nvPr>
        </p:nvSpPr>
        <p:spPr>
          <a:xfrm>
            <a:off x="543998" y="6426189"/>
            <a:ext cx="5692253" cy="288777"/>
          </a:xfrm>
          <a:prstGeom prst="rect">
            <a:avLst/>
          </a:prstGeom>
        </p:spPr>
        <p:txBody>
          <a:bodyPr vert="horz" lIns="0" tIns="0" rIns="0" bIns="0" rtlCol="0" anchor="ctr"/>
          <a:lstStyle>
            <a:lvl1pPr algn="l">
              <a:defRPr sz="900">
                <a:solidFill>
                  <a:schemeClr val="bg1">
                    <a:lumMod val="75000"/>
                  </a:schemeClr>
                </a:solidFill>
              </a:defRPr>
            </a:lvl1pPr>
          </a:lstStyle>
          <a:p>
            <a:r>
              <a:rPr lang="en-US"/>
              <a:t>Copyright © 2024 Arctera</a:t>
            </a:r>
            <a:endParaRPr lang="en-US" dirty="0"/>
          </a:p>
        </p:txBody>
      </p:sp>
      <p:sp>
        <p:nvSpPr>
          <p:cNvPr id="5" name="Rounded Rectangle 4">
            <a:extLst>
              <a:ext uri="{FF2B5EF4-FFF2-40B4-BE49-F238E27FC236}">
                <a16:creationId xmlns:a16="http://schemas.microsoft.com/office/drawing/2014/main" id="{BFF39B42-89FD-EB7E-F1AC-C24966921B97}"/>
              </a:ext>
            </a:extLst>
          </p:cNvPr>
          <p:cNvSpPr/>
          <p:nvPr userDrawn="1"/>
        </p:nvSpPr>
        <p:spPr bwMode="auto">
          <a:xfrm>
            <a:off x="839788" y="1488586"/>
            <a:ext cx="5157787" cy="4566004"/>
          </a:xfrm>
          <a:prstGeom prst="roundRect">
            <a:avLst>
              <a:gd name="adj" fmla="val 2979"/>
            </a:avLst>
          </a:prstGeom>
          <a:solidFill>
            <a:schemeClr val="bg1"/>
          </a:solidFill>
          <a:ln w="25400" cap="flat" cmpd="sng" algn="ctr">
            <a:noFill/>
            <a:prstDash val="solid"/>
            <a:miter lim="800000"/>
            <a:headEnd type="none" w="med" len="med"/>
            <a:tailEnd type="none" w="med" len="med"/>
          </a:ln>
          <a:effectLst>
            <a:outerShdw blurRad="317500" dist="63500" dir="5400000" algn="ctr" rotWithShape="0">
              <a:schemeClr val="tx1">
                <a:alpha val="2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b="1" dirty="0">
              <a:solidFill>
                <a:schemeClr val="bg2">
                  <a:lumMod val="50000"/>
                </a:schemeClr>
              </a:solidFill>
              <a:latin typeface="Polaris Book" panose="02000000000000000000" pitchFamily="2" charset="77"/>
            </a:endParaRPr>
          </a:p>
        </p:txBody>
      </p:sp>
      <p:sp>
        <p:nvSpPr>
          <p:cNvPr id="6" name="Rounded Rectangle 5">
            <a:extLst>
              <a:ext uri="{FF2B5EF4-FFF2-40B4-BE49-F238E27FC236}">
                <a16:creationId xmlns:a16="http://schemas.microsoft.com/office/drawing/2014/main" id="{3F3BD976-7155-F921-CC5F-55CE10BFB8D9}"/>
              </a:ext>
            </a:extLst>
          </p:cNvPr>
          <p:cNvSpPr/>
          <p:nvPr userDrawn="1"/>
        </p:nvSpPr>
        <p:spPr bwMode="auto">
          <a:xfrm>
            <a:off x="6197601" y="1488586"/>
            <a:ext cx="5157787" cy="4566004"/>
          </a:xfrm>
          <a:prstGeom prst="roundRect">
            <a:avLst>
              <a:gd name="adj" fmla="val 2979"/>
            </a:avLst>
          </a:prstGeom>
          <a:solidFill>
            <a:schemeClr val="bg1"/>
          </a:solidFill>
          <a:ln w="25400" cap="flat" cmpd="sng" algn="ctr">
            <a:noFill/>
            <a:prstDash val="solid"/>
            <a:miter lim="800000"/>
            <a:headEnd type="none" w="med" len="med"/>
            <a:tailEnd type="none" w="med" len="med"/>
          </a:ln>
          <a:effectLst>
            <a:outerShdw blurRad="317500" dist="63500" dir="5400000" algn="ctr" rotWithShape="0">
              <a:schemeClr val="tx1">
                <a:alpha val="2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b="1" dirty="0">
              <a:solidFill>
                <a:schemeClr val="bg2">
                  <a:lumMod val="50000"/>
                </a:schemeClr>
              </a:solidFill>
              <a:latin typeface="Polaris Book" panose="02000000000000000000" pitchFamily="2" charset="77"/>
            </a:endParaRPr>
          </a:p>
        </p:txBody>
      </p:sp>
      <p:sp>
        <p:nvSpPr>
          <p:cNvPr id="10" name="Text Placeholder 2">
            <a:extLst>
              <a:ext uri="{FF2B5EF4-FFF2-40B4-BE49-F238E27FC236}">
                <a16:creationId xmlns:a16="http://schemas.microsoft.com/office/drawing/2014/main" id="{B42A201D-F994-FD1A-91FA-BBF4086EBA0F}"/>
              </a:ext>
            </a:extLst>
          </p:cNvPr>
          <p:cNvSpPr>
            <a:spLocks noGrp="1"/>
          </p:cNvSpPr>
          <p:nvPr>
            <p:ph type="body" idx="1" hasCustomPrompt="1"/>
          </p:nvPr>
        </p:nvSpPr>
        <p:spPr>
          <a:xfrm>
            <a:off x="1176674" y="1752859"/>
            <a:ext cx="4539686" cy="461998"/>
          </a:xfrm>
          <a:prstGeom prst="rect">
            <a:avLst/>
          </a:prstGeom>
        </p:spPr>
        <p:txBody>
          <a:bodyPr anchor="ctr">
            <a:normAutofit/>
          </a:bodyPr>
          <a:lstStyle>
            <a:lvl1pPr marL="0" indent="0">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a:extLst>
              <a:ext uri="{FF2B5EF4-FFF2-40B4-BE49-F238E27FC236}">
                <a16:creationId xmlns:a16="http://schemas.microsoft.com/office/drawing/2014/main" id="{121D2CA0-B8FC-6996-5DC6-EC4F477A4F69}"/>
              </a:ext>
            </a:extLst>
          </p:cNvPr>
          <p:cNvSpPr>
            <a:spLocks noGrp="1"/>
          </p:cNvSpPr>
          <p:nvPr>
            <p:ph sz="half" idx="2"/>
          </p:nvPr>
        </p:nvSpPr>
        <p:spPr>
          <a:xfrm>
            <a:off x="1176674" y="2387015"/>
            <a:ext cx="4539686" cy="3403302"/>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D7859790-5E66-8B65-74F2-40EDFD53A52E}"/>
              </a:ext>
            </a:extLst>
          </p:cNvPr>
          <p:cNvSpPr>
            <a:spLocks noGrp="1"/>
          </p:cNvSpPr>
          <p:nvPr>
            <p:ph type="body" sz="quarter" idx="14" hasCustomPrompt="1"/>
          </p:nvPr>
        </p:nvSpPr>
        <p:spPr>
          <a:xfrm>
            <a:off x="6534486" y="1752859"/>
            <a:ext cx="4570663" cy="461998"/>
          </a:xfrm>
          <a:prstGeom prst="rect">
            <a:avLst/>
          </a:prstGeom>
        </p:spPr>
        <p:txBody>
          <a:bodyPr anchor="ctr">
            <a:normAutofit/>
          </a:bodyPr>
          <a:lstStyle>
            <a:lvl1pPr marL="0" indent="0">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7D0F2E72-4AEE-0CF6-2532-188AE1450A21}"/>
              </a:ext>
            </a:extLst>
          </p:cNvPr>
          <p:cNvSpPr>
            <a:spLocks noGrp="1"/>
          </p:cNvSpPr>
          <p:nvPr>
            <p:ph sz="quarter" idx="4"/>
          </p:nvPr>
        </p:nvSpPr>
        <p:spPr>
          <a:xfrm>
            <a:off x="6534486" y="2387015"/>
            <a:ext cx="4570663" cy="3403302"/>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12284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 3 Column">
    <p:bg>
      <p:bgPr>
        <a:solidFill>
          <a:schemeClr val="l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44A8-F821-A846-A4AA-914F6CA1B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E2DB70-E24B-1C4D-9A16-4322EF486AB2}"/>
              </a:ext>
            </a:extLst>
          </p:cNvPr>
          <p:cNvSpPr>
            <a:spLocks noGrp="1"/>
          </p:cNvSpPr>
          <p:nvPr>
            <p:ph sz="half" idx="1"/>
          </p:nvPr>
        </p:nvSpPr>
        <p:spPr>
          <a:xfrm>
            <a:off x="838199" y="1675049"/>
            <a:ext cx="3232439" cy="4542869"/>
          </a:xfrm>
          <a:prstGeom prst="rect">
            <a:avLst/>
          </a:prstGeom>
        </p:spPr>
        <p:txBody>
          <a:bodyPr/>
          <a:lstStyle>
            <a:lvl2pPr marL="708660" indent="-342900">
              <a:defRPr lang="en-US" sz="2000" kern="1200" dirty="0" smtClean="0">
                <a:solidFill>
                  <a:schemeClr val="tx1"/>
                </a:solidFill>
                <a:latin typeface="+mn-lt"/>
                <a:ea typeface="+mn-ea"/>
                <a:cs typeface="+mn-cs"/>
              </a:defRPr>
            </a:lvl2pPr>
            <a:lvl3pPr marL="1017270" indent="-285750">
              <a:defRPr lang="en-US" sz="1800" kern="1200" dirty="0" smtClean="0">
                <a:solidFill>
                  <a:schemeClr val="tx1"/>
                </a:solidFill>
                <a:latin typeface="+mn-lt"/>
                <a:ea typeface="+mn-ea"/>
                <a:cs typeface="+mn-cs"/>
              </a:defRPr>
            </a:lvl3pPr>
            <a:lvl4pPr marL="1383030" indent="-285750">
              <a:defRPr lang="en-US" sz="1600" kern="1200" dirty="0" smtClean="0">
                <a:solidFill>
                  <a:schemeClr val="tx1"/>
                </a:solidFill>
                <a:latin typeface="+mn-lt"/>
                <a:ea typeface="+mn-ea"/>
                <a:cs typeface="+mn-cs"/>
              </a:defRPr>
            </a:lvl4pPr>
          </a:lstStyle>
          <a:p>
            <a:pPr lvl="0"/>
            <a:r>
              <a:rPr lang="en-US" dirty="0"/>
              <a:t>Click to edit Master text styles</a:t>
            </a:r>
          </a:p>
          <a:p>
            <a:pPr marL="708660" lvl="1" indent="-342900" algn="l" defTabSz="914400" rtl="0" eaLnBrk="1" latinLnBrk="0" hangingPunct="1">
              <a:lnSpc>
                <a:spcPct val="90000"/>
              </a:lnSpc>
              <a:spcBef>
                <a:spcPts val="800"/>
              </a:spcBef>
              <a:buClr>
                <a:srgbClr val="B3B3B4"/>
              </a:buClr>
              <a:buSzPct val="80000"/>
              <a:buFont typeface="Wingdings" pitchFamily="2" charset="2"/>
              <a:buChar char="§"/>
            </a:pPr>
            <a:r>
              <a:rPr lang="en-US" dirty="0"/>
              <a:t>Second level</a:t>
            </a:r>
          </a:p>
          <a:p>
            <a:pPr marL="1017270" lvl="2" indent="-285750" algn="l" defTabSz="914400" rtl="0" eaLnBrk="1" latinLnBrk="0" hangingPunct="1">
              <a:lnSpc>
                <a:spcPct val="90000"/>
              </a:lnSpc>
              <a:spcBef>
                <a:spcPts val="700"/>
              </a:spcBef>
              <a:buClr>
                <a:srgbClr val="B3B3B4"/>
              </a:buClr>
              <a:buSzPct val="100000"/>
              <a:buFont typeface="Arial" panose="020B0604020202020204" pitchFamily="34" charset="0"/>
              <a:buChar char="•"/>
            </a:pPr>
            <a:r>
              <a:rPr lang="en-US" dirty="0"/>
              <a:t>Third level</a:t>
            </a:r>
          </a:p>
          <a:p>
            <a:pPr marL="1383030" lvl="3"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14F7E2F-9309-F044-95A8-724576505D9D}"/>
              </a:ext>
            </a:extLst>
          </p:cNvPr>
          <p:cNvSpPr>
            <a:spLocks noGrp="1"/>
          </p:cNvSpPr>
          <p:nvPr>
            <p:ph sz="half" idx="2"/>
          </p:nvPr>
        </p:nvSpPr>
        <p:spPr>
          <a:xfrm>
            <a:off x="4474295" y="1675049"/>
            <a:ext cx="3242855" cy="4542869"/>
          </a:xfrm>
          <a:prstGeom prst="rect">
            <a:avLst/>
          </a:prstGeom>
        </p:spPr>
        <p:txBody>
          <a:bodyPr/>
          <a:lstStyle>
            <a:lvl2pPr marL="708660" indent="-342900">
              <a:defRPr lang="en-US" sz="2000" kern="1200" dirty="0" smtClean="0">
                <a:solidFill>
                  <a:schemeClr val="tx1"/>
                </a:solidFill>
                <a:latin typeface="+mn-lt"/>
                <a:ea typeface="+mn-ea"/>
                <a:cs typeface="+mn-cs"/>
              </a:defRPr>
            </a:lvl2pPr>
            <a:lvl3pPr marL="1017270" indent="-285750">
              <a:defRPr lang="en-US" sz="1800" kern="1200" dirty="0" smtClean="0">
                <a:solidFill>
                  <a:schemeClr val="tx1"/>
                </a:solidFill>
                <a:latin typeface="+mn-lt"/>
                <a:ea typeface="+mn-ea"/>
                <a:cs typeface="+mn-cs"/>
              </a:defRPr>
            </a:lvl3pPr>
            <a:lvl4pPr marL="1383030" indent="-285750">
              <a:defRPr lang="en-US" sz="1600" kern="1200" dirty="0" smtClean="0">
                <a:solidFill>
                  <a:schemeClr val="tx1"/>
                </a:solidFill>
                <a:latin typeface="+mn-lt"/>
                <a:ea typeface="+mn-ea"/>
                <a:cs typeface="+mn-cs"/>
              </a:defRPr>
            </a:lvl4pPr>
            <a:lvl5pPr marL="1748790" indent="-285750">
              <a:defRPr lang="en-US" sz="1600" kern="1200" dirty="0">
                <a:solidFill>
                  <a:schemeClr val="tx1"/>
                </a:solidFill>
                <a:latin typeface="+mn-lt"/>
                <a:ea typeface="+mn-ea"/>
                <a:cs typeface="+mn-cs"/>
              </a:defRPr>
            </a:lvl5pPr>
          </a:lstStyle>
          <a:p>
            <a:pPr lvl="0"/>
            <a:r>
              <a:rPr lang="en-US" dirty="0"/>
              <a:t>Click to edit Master text styles</a:t>
            </a:r>
          </a:p>
          <a:p>
            <a:pPr marL="708660" lvl="1" indent="-342900" algn="l" defTabSz="914400" rtl="0" eaLnBrk="1" latinLnBrk="0" hangingPunct="1">
              <a:lnSpc>
                <a:spcPct val="90000"/>
              </a:lnSpc>
              <a:spcBef>
                <a:spcPts val="800"/>
              </a:spcBef>
              <a:buClr>
                <a:srgbClr val="B3B3B4"/>
              </a:buClr>
              <a:buSzPct val="80000"/>
              <a:buFont typeface="Wingdings" pitchFamily="2" charset="2"/>
              <a:buChar char="§"/>
            </a:pPr>
            <a:r>
              <a:rPr lang="en-US" dirty="0"/>
              <a:t>Second level</a:t>
            </a:r>
          </a:p>
          <a:p>
            <a:pPr marL="1017270" lvl="2" indent="-285750" algn="l" defTabSz="914400" rtl="0" eaLnBrk="1" latinLnBrk="0" hangingPunct="1">
              <a:lnSpc>
                <a:spcPct val="90000"/>
              </a:lnSpc>
              <a:spcBef>
                <a:spcPts val="700"/>
              </a:spcBef>
              <a:buClr>
                <a:srgbClr val="B3B3B4"/>
              </a:buClr>
              <a:buSzPct val="100000"/>
              <a:buFont typeface="Arial" panose="020B0604020202020204" pitchFamily="34" charset="0"/>
              <a:buChar char="•"/>
            </a:pPr>
            <a:r>
              <a:rPr lang="en-US" dirty="0"/>
              <a:t>Third level</a:t>
            </a:r>
          </a:p>
          <a:p>
            <a:pPr marL="1383030" lvl="3"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Fourth level</a:t>
            </a:r>
          </a:p>
          <a:p>
            <a:pPr marL="1748790" lvl="4"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Fifth level</a:t>
            </a:r>
          </a:p>
        </p:txBody>
      </p:sp>
      <p:sp>
        <p:nvSpPr>
          <p:cNvPr id="7" name="Slide Number Placeholder 6">
            <a:extLst>
              <a:ext uri="{FF2B5EF4-FFF2-40B4-BE49-F238E27FC236}">
                <a16:creationId xmlns:a16="http://schemas.microsoft.com/office/drawing/2014/main" id="{95294428-5C72-8748-93EF-13E57EFB84CA}"/>
              </a:ext>
            </a:extLst>
          </p:cNvPr>
          <p:cNvSpPr>
            <a:spLocks noGrp="1"/>
          </p:cNvSpPr>
          <p:nvPr>
            <p:ph type="sldNum" sz="quarter" idx="12"/>
          </p:nvPr>
        </p:nvSpPr>
        <p:spPr/>
        <p:txBody>
          <a:bodyPr/>
          <a:lstStyle/>
          <a:p>
            <a:fld id="{8A39E1BE-BEA9-3141-B1D0-D0662867DFF2}" type="slidenum">
              <a:rPr lang="en-US" smtClean="0"/>
              <a:t>‹#›</a:t>
            </a:fld>
            <a:endParaRPr lang="en-US" dirty="0"/>
          </a:p>
        </p:txBody>
      </p:sp>
      <p:sp>
        <p:nvSpPr>
          <p:cNvPr id="15" name="Content Placeholder 3">
            <a:extLst>
              <a:ext uri="{FF2B5EF4-FFF2-40B4-BE49-F238E27FC236}">
                <a16:creationId xmlns:a16="http://schemas.microsoft.com/office/drawing/2014/main" id="{8B66FB83-D657-2F47-983A-227AF0EE3C84}"/>
              </a:ext>
            </a:extLst>
          </p:cNvPr>
          <p:cNvSpPr>
            <a:spLocks noGrp="1"/>
          </p:cNvSpPr>
          <p:nvPr>
            <p:ph sz="half" idx="13"/>
          </p:nvPr>
        </p:nvSpPr>
        <p:spPr>
          <a:xfrm>
            <a:off x="8120806" y="1675049"/>
            <a:ext cx="3242855" cy="4542869"/>
          </a:xfrm>
          <a:prstGeom prst="rect">
            <a:avLst/>
          </a:prstGeom>
        </p:spPr>
        <p:txBody>
          <a:bodyPr/>
          <a:lstStyle>
            <a:lvl2pPr marL="708660" indent="-342900">
              <a:defRPr lang="en-US" sz="2000" kern="1200" dirty="0" smtClean="0">
                <a:solidFill>
                  <a:schemeClr val="tx1"/>
                </a:solidFill>
                <a:latin typeface="+mn-lt"/>
                <a:ea typeface="+mn-ea"/>
                <a:cs typeface="+mn-cs"/>
              </a:defRPr>
            </a:lvl2pPr>
            <a:lvl3pPr marL="1017270" indent="-285750">
              <a:defRPr lang="en-US" sz="1800" kern="1200" dirty="0" smtClean="0">
                <a:solidFill>
                  <a:schemeClr val="tx1"/>
                </a:solidFill>
                <a:latin typeface="+mn-lt"/>
                <a:ea typeface="+mn-ea"/>
                <a:cs typeface="+mn-cs"/>
              </a:defRPr>
            </a:lvl3pPr>
            <a:lvl4pPr marL="1383030" indent="-285750">
              <a:defRPr lang="en-US" sz="1600" kern="1200" dirty="0" smtClean="0">
                <a:solidFill>
                  <a:schemeClr val="tx1"/>
                </a:solidFill>
                <a:latin typeface="+mn-lt"/>
                <a:ea typeface="+mn-ea"/>
                <a:cs typeface="+mn-cs"/>
              </a:defRPr>
            </a:lvl4pPr>
            <a:lvl5pPr marL="1748790" indent="-285750">
              <a:defRPr lang="en-US" sz="1600" kern="1200" dirty="0">
                <a:solidFill>
                  <a:schemeClr val="tx1"/>
                </a:solidFill>
                <a:latin typeface="+mn-lt"/>
                <a:ea typeface="+mn-ea"/>
                <a:cs typeface="+mn-cs"/>
              </a:defRPr>
            </a:lvl5pPr>
          </a:lstStyle>
          <a:p>
            <a:pPr lvl="0"/>
            <a:r>
              <a:rPr lang="en-US" dirty="0"/>
              <a:t>Click to edit Master text styles</a:t>
            </a:r>
          </a:p>
          <a:p>
            <a:pPr marL="708660" lvl="1" indent="-342900" algn="l" defTabSz="914400" rtl="0" eaLnBrk="1" latinLnBrk="0" hangingPunct="1">
              <a:lnSpc>
                <a:spcPct val="90000"/>
              </a:lnSpc>
              <a:spcBef>
                <a:spcPts val="800"/>
              </a:spcBef>
              <a:buClr>
                <a:srgbClr val="B3B3B4"/>
              </a:buClr>
              <a:buSzPct val="80000"/>
              <a:buFont typeface="Wingdings" pitchFamily="2" charset="2"/>
              <a:buChar char="§"/>
            </a:pPr>
            <a:r>
              <a:rPr lang="en-US" dirty="0"/>
              <a:t>Second level</a:t>
            </a:r>
          </a:p>
          <a:p>
            <a:pPr marL="1017270" lvl="2" indent="-285750" algn="l" defTabSz="914400" rtl="0" eaLnBrk="1" latinLnBrk="0" hangingPunct="1">
              <a:lnSpc>
                <a:spcPct val="90000"/>
              </a:lnSpc>
              <a:spcBef>
                <a:spcPts val="700"/>
              </a:spcBef>
              <a:buClr>
                <a:srgbClr val="B3B3B4"/>
              </a:buClr>
              <a:buSzPct val="100000"/>
              <a:buFont typeface="Arial" panose="020B0604020202020204" pitchFamily="34" charset="0"/>
              <a:buChar char="•"/>
            </a:pPr>
            <a:r>
              <a:rPr lang="en-US" dirty="0"/>
              <a:t>Third level</a:t>
            </a:r>
          </a:p>
          <a:p>
            <a:pPr marL="1383030" lvl="3"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Fourth level</a:t>
            </a:r>
          </a:p>
          <a:p>
            <a:pPr marL="1748790" lvl="4"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Fifth level</a:t>
            </a:r>
          </a:p>
        </p:txBody>
      </p:sp>
      <p:sp>
        <p:nvSpPr>
          <p:cNvPr id="5" name="Footer Placeholder 4">
            <a:extLst>
              <a:ext uri="{FF2B5EF4-FFF2-40B4-BE49-F238E27FC236}">
                <a16:creationId xmlns:a16="http://schemas.microsoft.com/office/drawing/2014/main" id="{9C53A7E3-AA62-2967-597F-53EB687DCF42}"/>
              </a:ext>
            </a:extLst>
          </p:cNvPr>
          <p:cNvSpPr>
            <a:spLocks noGrp="1"/>
          </p:cNvSpPr>
          <p:nvPr>
            <p:ph type="ftr" sz="quarter" idx="3"/>
          </p:nvPr>
        </p:nvSpPr>
        <p:spPr>
          <a:xfrm>
            <a:off x="543998" y="6426189"/>
            <a:ext cx="5692253" cy="288777"/>
          </a:xfrm>
          <a:prstGeom prst="rect">
            <a:avLst/>
          </a:prstGeom>
        </p:spPr>
        <p:txBody>
          <a:bodyPr vert="horz" lIns="0" tIns="0" rIns="0" bIns="0" rtlCol="0" anchor="ctr"/>
          <a:lstStyle>
            <a:lvl1pPr algn="l">
              <a:defRPr sz="900">
                <a:solidFill>
                  <a:schemeClr val="bg1">
                    <a:lumMod val="75000"/>
                  </a:schemeClr>
                </a:solidFill>
              </a:defRPr>
            </a:lvl1pPr>
          </a:lstStyle>
          <a:p>
            <a:r>
              <a:rPr lang="en-US"/>
              <a:t>Copyright © 2024 Arctera</a:t>
            </a:r>
            <a:endParaRPr lang="en-US" dirty="0"/>
          </a:p>
        </p:txBody>
      </p:sp>
    </p:spTree>
    <p:extLst>
      <p:ext uri="{BB962C8B-B14F-4D97-AF65-F5344CB8AC3E}">
        <p14:creationId xmlns:p14="http://schemas.microsoft.com/office/powerpoint/2010/main" val="118924910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Sub 3 Column">
    <p:bg>
      <p:bgPr>
        <a:solidFill>
          <a:schemeClr val="l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E2DB70-E24B-1C4D-9A16-4322EF486AB2}"/>
              </a:ext>
            </a:extLst>
          </p:cNvPr>
          <p:cNvSpPr>
            <a:spLocks noGrp="1"/>
          </p:cNvSpPr>
          <p:nvPr>
            <p:ph sz="half" idx="1"/>
          </p:nvPr>
        </p:nvSpPr>
        <p:spPr>
          <a:xfrm>
            <a:off x="838199" y="1675049"/>
            <a:ext cx="3232439" cy="4542869"/>
          </a:xfrm>
          <a:prstGeom prst="rect">
            <a:avLst/>
          </a:prstGeom>
        </p:spPr>
        <p:txBody>
          <a:bodyPr/>
          <a:lstStyle>
            <a:lvl2pPr marL="708660" indent="-342900">
              <a:defRPr lang="en-US" sz="2000" kern="1200" dirty="0" smtClean="0">
                <a:solidFill>
                  <a:schemeClr val="tx1"/>
                </a:solidFill>
                <a:latin typeface="+mn-lt"/>
                <a:ea typeface="+mn-ea"/>
                <a:cs typeface="+mn-cs"/>
              </a:defRPr>
            </a:lvl2pPr>
            <a:lvl3pPr marL="1017270" indent="-285750">
              <a:defRPr lang="en-US" sz="1800" kern="1200" dirty="0" smtClean="0">
                <a:solidFill>
                  <a:schemeClr val="tx1"/>
                </a:solidFill>
                <a:latin typeface="+mn-lt"/>
                <a:ea typeface="+mn-ea"/>
                <a:cs typeface="+mn-cs"/>
              </a:defRPr>
            </a:lvl3pPr>
            <a:lvl4pPr marL="1383030" indent="-285750">
              <a:defRPr lang="en-US" sz="1600" kern="1200" dirty="0" smtClean="0">
                <a:solidFill>
                  <a:schemeClr val="tx1"/>
                </a:solidFill>
                <a:latin typeface="+mn-lt"/>
                <a:ea typeface="+mn-ea"/>
                <a:cs typeface="+mn-cs"/>
              </a:defRPr>
            </a:lvl4pPr>
          </a:lstStyle>
          <a:p>
            <a:pPr lvl="0"/>
            <a:r>
              <a:rPr lang="en-US" dirty="0"/>
              <a:t>Click to edit Master text styles</a:t>
            </a:r>
          </a:p>
          <a:p>
            <a:pPr marL="708660" lvl="1" indent="-342900" algn="l" defTabSz="914400" rtl="0" eaLnBrk="1" latinLnBrk="0" hangingPunct="1">
              <a:lnSpc>
                <a:spcPct val="90000"/>
              </a:lnSpc>
              <a:spcBef>
                <a:spcPts val="800"/>
              </a:spcBef>
              <a:buClr>
                <a:srgbClr val="B3B3B4"/>
              </a:buClr>
              <a:buSzPct val="80000"/>
              <a:buFont typeface="Wingdings" pitchFamily="2" charset="2"/>
              <a:buChar char="§"/>
            </a:pPr>
            <a:r>
              <a:rPr lang="en-US" dirty="0"/>
              <a:t>Second level</a:t>
            </a:r>
          </a:p>
          <a:p>
            <a:pPr marL="1017270" lvl="2" indent="-285750" algn="l" defTabSz="914400" rtl="0" eaLnBrk="1" latinLnBrk="0" hangingPunct="1">
              <a:lnSpc>
                <a:spcPct val="90000"/>
              </a:lnSpc>
              <a:spcBef>
                <a:spcPts val="700"/>
              </a:spcBef>
              <a:buClr>
                <a:srgbClr val="B3B3B4"/>
              </a:buClr>
              <a:buSzPct val="100000"/>
              <a:buFont typeface="Arial" panose="020B0604020202020204" pitchFamily="34" charset="0"/>
              <a:buChar char="•"/>
            </a:pPr>
            <a:r>
              <a:rPr lang="en-US" dirty="0"/>
              <a:t>Third level</a:t>
            </a:r>
          </a:p>
          <a:p>
            <a:pPr marL="1383030" lvl="3"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14F7E2F-9309-F044-95A8-724576505D9D}"/>
              </a:ext>
            </a:extLst>
          </p:cNvPr>
          <p:cNvSpPr>
            <a:spLocks noGrp="1"/>
          </p:cNvSpPr>
          <p:nvPr>
            <p:ph sz="half" idx="2"/>
          </p:nvPr>
        </p:nvSpPr>
        <p:spPr>
          <a:xfrm>
            <a:off x="4474295" y="1675049"/>
            <a:ext cx="3242855" cy="4542869"/>
          </a:xfrm>
          <a:prstGeom prst="rect">
            <a:avLst/>
          </a:prstGeom>
        </p:spPr>
        <p:txBody>
          <a:bodyPr/>
          <a:lstStyle>
            <a:lvl2pPr marL="708660" indent="-342900">
              <a:defRPr lang="en-US" sz="2000" kern="1200" dirty="0" smtClean="0">
                <a:solidFill>
                  <a:schemeClr val="tx1"/>
                </a:solidFill>
                <a:latin typeface="+mn-lt"/>
                <a:ea typeface="+mn-ea"/>
                <a:cs typeface="+mn-cs"/>
              </a:defRPr>
            </a:lvl2pPr>
            <a:lvl3pPr marL="1017270" indent="-285750">
              <a:defRPr lang="en-US" sz="1800" kern="1200" dirty="0" smtClean="0">
                <a:solidFill>
                  <a:schemeClr val="tx1"/>
                </a:solidFill>
                <a:latin typeface="+mn-lt"/>
                <a:ea typeface="+mn-ea"/>
                <a:cs typeface="+mn-cs"/>
              </a:defRPr>
            </a:lvl3pPr>
            <a:lvl4pPr marL="1383030" indent="-285750">
              <a:defRPr lang="en-US" sz="1600" kern="1200" dirty="0" smtClean="0">
                <a:solidFill>
                  <a:schemeClr val="tx1"/>
                </a:solidFill>
                <a:latin typeface="+mn-lt"/>
                <a:ea typeface="+mn-ea"/>
                <a:cs typeface="+mn-cs"/>
              </a:defRPr>
            </a:lvl4pPr>
            <a:lvl5pPr marL="1748790" indent="-285750">
              <a:defRPr lang="en-US" sz="1600" kern="1200" dirty="0">
                <a:solidFill>
                  <a:schemeClr val="tx1"/>
                </a:solidFill>
                <a:latin typeface="+mn-lt"/>
                <a:ea typeface="+mn-ea"/>
                <a:cs typeface="+mn-cs"/>
              </a:defRPr>
            </a:lvl5pPr>
          </a:lstStyle>
          <a:p>
            <a:pPr lvl="0"/>
            <a:r>
              <a:rPr lang="en-US" dirty="0"/>
              <a:t>Click to edit Master text styles</a:t>
            </a:r>
          </a:p>
          <a:p>
            <a:pPr marL="708660" lvl="1" indent="-342900" algn="l" defTabSz="914400" rtl="0" eaLnBrk="1" latinLnBrk="0" hangingPunct="1">
              <a:lnSpc>
                <a:spcPct val="90000"/>
              </a:lnSpc>
              <a:spcBef>
                <a:spcPts val="800"/>
              </a:spcBef>
              <a:buClr>
                <a:srgbClr val="B3B3B4"/>
              </a:buClr>
              <a:buSzPct val="80000"/>
              <a:buFont typeface="Wingdings" pitchFamily="2" charset="2"/>
              <a:buChar char="§"/>
            </a:pPr>
            <a:r>
              <a:rPr lang="en-US" dirty="0"/>
              <a:t>Second level</a:t>
            </a:r>
          </a:p>
          <a:p>
            <a:pPr marL="1017270" lvl="2" indent="-285750" algn="l" defTabSz="914400" rtl="0" eaLnBrk="1" latinLnBrk="0" hangingPunct="1">
              <a:lnSpc>
                <a:spcPct val="90000"/>
              </a:lnSpc>
              <a:spcBef>
                <a:spcPts val="700"/>
              </a:spcBef>
              <a:buClr>
                <a:srgbClr val="B3B3B4"/>
              </a:buClr>
              <a:buSzPct val="100000"/>
              <a:buFont typeface="Arial" panose="020B0604020202020204" pitchFamily="34" charset="0"/>
              <a:buChar char="•"/>
            </a:pPr>
            <a:r>
              <a:rPr lang="en-US" dirty="0"/>
              <a:t>Third level</a:t>
            </a:r>
          </a:p>
          <a:p>
            <a:pPr marL="1383030" lvl="3"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Fourth level</a:t>
            </a:r>
          </a:p>
          <a:p>
            <a:pPr marL="1748790" lvl="4"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Fifth level</a:t>
            </a:r>
          </a:p>
        </p:txBody>
      </p:sp>
      <p:sp>
        <p:nvSpPr>
          <p:cNvPr id="7" name="Slide Number Placeholder 6">
            <a:extLst>
              <a:ext uri="{FF2B5EF4-FFF2-40B4-BE49-F238E27FC236}">
                <a16:creationId xmlns:a16="http://schemas.microsoft.com/office/drawing/2014/main" id="{95294428-5C72-8748-93EF-13E57EFB84CA}"/>
              </a:ext>
            </a:extLst>
          </p:cNvPr>
          <p:cNvSpPr>
            <a:spLocks noGrp="1"/>
          </p:cNvSpPr>
          <p:nvPr>
            <p:ph type="sldNum" sz="quarter" idx="12"/>
          </p:nvPr>
        </p:nvSpPr>
        <p:spPr/>
        <p:txBody>
          <a:bodyPr/>
          <a:lstStyle/>
          <a:p>
            <a:fld id="{8A39E1BE-BEA9-3141-B1D0-D0662867DFF2}" type="slidenum">
              <a:rPr lang="en-US" smtClean="0"/>
              <a:t>‹#›</a:t>
            </a:fld>
            <a:endParaRPr lang="en-US" dirty="0"/>
          </a:p>
        </p:txBody>
      </p:sp>
      <p:sp>
        <p:nvSpPr>
          <p:cNvPr id="15" name="Content Placeholder 3">
            <a:extLst>
              <a:ext uri="{FF2B5EF4-FFF2-40B4-BE49-F238E27FC236}">
                <a16:creationId xmlns:a16="http://schemas.microsoft.com/office/drawing/2014/main" id="{8B66FB83-D657-2F47-983A-227AF0EE3C84}"/>
              </a:ext>
            </a:extLst>
          </p:cNvPr>
          <p:cNvSpPr>
            <a:spLocks noGrp="1"/>
          </p:cNvSpPr>
          <p:nvPr>
            <p:ph sz="half" idx="13"/>
          </p:nvPr>
        </p:nvSpPr>
        <p:spPr>
          <a:xfrm>
            <a:off x="8120806" y="1675049"/>
            <a:ext cx="3242855" cy="4542869"/>
          </a:xfrm>
          <a:prstGeom prst="rect">
            <a:avLst/>
          </a:prstGeom>
        </p:spPr>
        <p:txBody>
          <a:bodyPr/>
          <a:lstStyle>
            <a:lvl2pPr marL="708660" indent="-342900">
              <a:defRPr lang="en-US" sz="2000" kern="1200" dirty="0" smtClean="0">
                <a:solidFill>
                  <a:schemeClr val="tx1"/>
                </a:solidFill>
                <a:latin typeface="+mn-lt"/>
                <a:ea typeface="+mn-ea"/>
                <a:cs typeface="+mn-cs"/>
              </a:defRPr>
            </a:lvl2pPr>
            <a:lvl3pPr marL="1017270" indent="-285750">
              <a:defRPr lang="en-US" sz="1800" kern="1200" dirty="0" smtClean="0">
                <a:solidFill>
                  <a:schemeClr val="tx1"/>
                </a:solidFill>
                <a:latin typeface="+mn-lt"/>
                <a:ea typeface="+mn-ea"/>
                <a:cs typeface="+mn-cs"/>
              </a:defRPr>
            </a:lvl3pPr>
            <a:lvl4pPr marL="1383030" indent="-285750">
              <a:defRPr lang="en-US" sz="1600" kern="1200" dirty="0" smtClean="0">
                <a:solidFill>
                  <a:schemeClr val="tx1"/>
                </a:solidFill>
                <a:latin typeface="+mn-lt"/>
                <a:ea typeface="+mn-ea"/>
                <a:cs typeface="+mn-cs"/>
              </a:defRPr>
            </a:lvl4pPr>
            <a:lvl5pPr marL="1748790" indent="-285750">
              <a:defRPr lang="en-US" sz="1600" kern="1200" dirty="0">
                <a:solidFill>
                  <a:schemeClr val="tx1"/>
                </a:solidFill>
                <a:latin typeface="+mn-lt"/>
                <a:ea typeface="+mn-ea"/>
                <a:cs typeface="+mn-cs"/>
              </a:defRPr>
            </a:lvl5pPr>
          </a:lstStyle>
          <a:p>
            <a:pPr lvl="0"/>
            <a:r>
              <a:rPr lang="en-US" dirty="0"/>
              <a:t>Click to edit Master text styles</a:t>
            </a:r>
          </a:p>
          <a:p>
            <a:pPr marL="708660" lvl="1" indent="-342900" algn="l" defTabSz="914400" rtl="0" eaLnBrk="1" latinLnBrk="0" hangingPunct="1">
              <a:lnSpc>
                <a:spcPct val="90000"/>
              </a:lnSpc>
              <a:spcBef>
                <a:spcPts val="800"/>
              </a:spcBef>
              <a:buClr>
                <a:srgbClr val="B3B3B4"/>
              </a:buClr>
              <a:buSzPct val="80000"/>
              <a:buFont typeface="Wingdings" pitchFamily="2" charset="2"/>
              <a:buChar char="§"/>
            </a:pPr>
            <a:r>
              <a:rPr lang="en-US" dirty="0"/>
              <a:t>Second level</a:t>
            </a:r>
          </a:p>
          <a:p>
            <a:pPr marL="1017270" lvl="2" indent="-285750" algn="l" defTabSz="914400" rtl="0" eaLnBrk="1" latinLnBrk="0" hangingPunct="1">
              <a:lnSpc>
                <a:spcPct val="90000"/>
              </a:lnSpc>
              <a:spcBef>
                <a:spcPts val="700"/>
              </a:spcBef>
              <a:buClr>
                <a:srgbClr val="B3B3B4"/>
              </a:buClr>
              <a:buSzPct val="100000"/>
              <a:buFont typeface="Arial" panose="020B0604020202020204" pitchFamily="34" charset="0"/>
              <a:buChar char="•"/>
            </a:pPr>
            <a:r>
              <a:rPr lang="en-US" dirty="0"/>
              <a:t>Third level</a:t>
            </a:r>
          </a:p>
          <a:p>
            <a:pPr marL="1383030" lvl="3"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Fourth level</a:t>
            </a:r>
          </a:p>
          <a:p>
            <a:pPr marL="1748790" lvl="4"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Fifth level</a:t>
            </a:r>
          </a:p>
        </p:txBody>
      </p:sp>
      <p:sp>
        <p:nvSpPr>
          <p:cNvPr id="8" name="Title 1">
            <a:extLst>
              <a:ext uri="{FF2B5EF4-FFF2-40B4-BE49-F238E27FC236}">
                <a16:creationId xmlns:a16="http://schemas.microsoft.com/office/drawing/2014/main" id="{FD82C853-1CA4-4E43-A39A-56073D4B579C}"/>
              </a:ext>
            </a:extLst>
          </p:cNvPr>
          <p:cNvSpPr>
            <a:spLocks noGrp="1"/>
          </p:cNvSpPr>
          <p:nvPr>
            <p:ph type="title"/>
          </p:nvPr>
        </p:nvSpPr>
        <p:spPr>
          <a:xfrm>
            <a:off x="828339" y="397043"/>
            <a:ext cx="10535322" cy="462616"/>
          </a:xfrm>
        </p:spPr>
        <p:txBody>
          <a:bodyPr/>
          <a:lstStyle/>
          <a:p>
            <a:r>
              <a:rPr lang="en-US" dirty="0"/>
              <a:t>Click to edit Master title style</a:t>
            </a:r>
          </a:p>
        </p:txBody>
      </p:sp>
      <p:sp>
        <p:nvSpPr>
          <p:cNvPr id="9" name="Text Placeholder 5">
            <a:extLst>
              <a:ext uri="{FF2B5EF4-FFF2-40B4-BE49-F238E27FC236}">
                <a16:creationId xmlns:a16="http://schemas.microsoft.com/office/drawing/2014/main" id="{4767F2C1-8131-E448-96F8-150F179FCA62}"/>
              </a:ext>
            </a:extLst>
          </p:cNvPr>
          <p:cNvSpPr>
            <a:spLocks noGrp="1"/>
          </p:cNvSpPr>
          <p:nvPr>
            <p:ph type="body" sz="quarter" idx="14"/>
          </p:nvPr>
        </p:nvSpPr>
        <p:spPr>
          <a:xfrm>
            <a:off x="828339" y="890337"/>
            <a:ext cx="10535322" cy="306204"/>
          </a:xfrm>
          <a:prstGeom prst="rect">
            <a:avLst/>
          </a:prstGeom>
        </p:spPr>
        <p:txBody>
          <a:bodyPr anchor="ctr">
            <a:normAutofit/>
          </a:bodyPr>
          <a:lstStyle>
            <a:lvl1pPr marL="0" indent="0" algn="l" defTabSz="914400" rtl="0" eaLnBrk="1" latinLnBrk="0" hangingPunct="1">
              <a:lnSpc>
                <a:spcPct val="90000"/>
              </a:lnSpc>
              <a:spcBef>
                <a:spcPct val="0"/>
              </a:spcBef>
              <a:buNone/>
              <a:defRPr lang="en-US" sz="1800" kern="1200" dirty="0" smtClean="0">
                <a:solidFill>
                  <a:schemeClr val="accent1"/>
                </a:solidFill>
                <a:latin typeface="+mj-lt"/>
                <a:ea typeface="+mj-ea"/>
                <a:cs typeface="+mj-cs"/>
              </a:defRPr>
            </a:lvl1pPr>
            <a:lvl2pPr marL="0" indent="0" algn="l" defTabSz="914400" rtl="0" eaLnBrk="1" latinLnBrk="0" hangingPunct="1">
              <a:lnSpc>
                <a:spcPct val="90000"/>
              </a:lnSpc>
              <a:spcBef>
                <a:spcPct val="0"/>
              </a:spcBef>
              <a:buNone/>
              <a:defRPr lang="en-US" sz="1600"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600"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600"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US" sz="1600" kern="1200" dirty="0">
                <a:solidFill>
                  <a:schemeClr val="bg1">
                    <a:lumMod val="50000"/>
                  </a:schemeClr>
                </a:solidFill>
                <a:latin typeface="+mj-lt"/>
                <a:ea typeface="+mj-ea"/>
                <a:cs typeface="+mj-cs"/>
              </a:defRPr>
            </a:lvl5pPr>
          </a:lstStyle>
          <a:p>
            <a:pPr lvl="0"/>
            <a:r>
              <a:rPr lang="en-US" dirty="0"/>
              <a:t>Click to edit Master text styles</a:t>
            </a:r>
          </a:p>
        </p:txBody>
      </p:sp>
      <p:sp>
        <p:nvSpPr>
          <p:cNvPr id="2" name="Footer Placeholder 4">
            <a:extLst>
              <a:ext uri="{FF2B5EF4-FFF2-40B4-BE49-F238E27FC236}">
                <a16:creationId xmlns:a16="http://schemas.microsoft.com/office/drawing/2014/main" id="{4B76A016-FFD2-4E0C-034A-9E54F78091CA}"/>
              </a:ext>
            </a:extLst>
          </p:cNvPr>
          <p:cNvSpPr>
            <a:spLocks noGrp="1"/>
          </p:cNvSpPr>
          <p:nvPr>
            <p:ph type="ftr" sz="quarter" idx="3"/>
          </p:nvPr>
        </p:nvSpPr>
        <p:spPr>
          <a:xfrm>
            <a:off x="543998" y="6426189"/>
            <a:ext cx="5692253" cy="288777"/>
          </a:xfrm>
          <a:prstGeom prst="rect">
            <a:avLst/>
          </a:prstGeom>
        </p:spPr>
        <p:txBody>
          <a:bodyPr vert="horz" lIns="0" tIns="0" rIns="0" bIns="0" rtlCol="0" anchor="ctr"/>
          <a:lstStyle>
            <a:lvl1pPr algn="l">
              <a:defRPr sz="900">
                <a:solidFill>
                  <a:schemeClr val="bg1">
                    <a:lumMod val="75000"/>
                  </a:schemeClr>
                </a:solidFill>
              </a:defRPr>
            </a:lvl1pPr>
          </a:lstStyle>
          <a:p>
            <a:r>
              <a:rPr lang="en-US"/>
              <a:t>Copyright © 2024 Arctera</a:t>
            </a:r>
            <a:endParaRPr lang="en-US" dirty="0"/>
          </a:p>
        </p:txBody>
      </p:sp>
    </p:spTree>
    <p:extLst>
      <p:ext uri="{BB962C8B-B14F-4D97-AF65-F5344CB8AC3E}">
        <p14:creationId xmlns:p14="http://schemas.microsoft.com/office/powerpoint/2010/main" val="7568708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 Sub 3 Boxes">
    <p:bg>
      <p:bgPr>
        <a:solidFill>
          <a:schemeClr val="l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5294428-5C72-8748-93EF-13E57EFB84CA}"/>
              </a:ext>
            </a:extLst>
          </p:cNvPr>
          <p:cNvSpPr>
            <a:spLocks noGrp="1"/>
          </p:cNvSpPr>
          <p:nvPr>
            <p:ph type="sldNum" sz="quarter" idx="12"/>
          </p:nvPr>
        </p:nvSpPr>
        <p:spPr/>
        <p:txBody>
          <a:bodyPr/>
          <a:lstStyle/>
          <a:p>
            <a:fld id="{8A39E1BE-BEA9-3141-B1D0-D0662867DFF2}" type="slidenum">
              <a:rPr lang="en-US" smtClean="0"/>
              <a:t>‹#›</a:t>
            </a:fld>
            <a:endParaRPr lang="en-US" dirty="0"/>
          </a:p>
        </p:txBody>
      </p:sp>
      <p:sp>
        <p:nvSpPr>
          <p:cNvPr id="8" name="Title 1">
            <a:extLst>
              <a:ext uri="{FF2B5EF4-FFF2-40B4-BE49-F238E27FC236}">
                <a16:creationId xmlns:a16="http://schemas.microsoft.com/office/drawing/2014/main" id="{FD82C853-1CA4-4E43-A39A-56073D4B579C}"/>
              </a:ext>
            </a:extLst>
          </p:cNvPr>
          <p:cNvSpPr>
            <a:spLocks noGrp="1"/>
          </p:cNvSpPr>
          <p:nvPr>
            <p:ph type="title"/>
          </p:nvPr>
        </p:nvSpPr>
        <p:spPr>
          <a:xfrm>
            <a:off x="828339" y="397043"/>
            <a:ext cx="10535322" cy="462616"/>
          </a:xfrm>
        </p:spPr>
        <p:txBody>
          <a:bodyPr/>
          <a:lstStyle/>
          <a:p>
            <a:r>
              <a:rPr lang="en-US" dirty="0"/>
              <a:t>Click to edit Master title style</a:t>
            </a:r>
          </a:p>
        </p:txBody>
      </p:sp>
      <p:sp>
        <p:nvSpPr>
          <p:cNvPr id="9" name="Text Placeholder 5">
            <a:extLst>
              <a:ext uri="{FF2B5EF4-FFF2-40B4-BE49-F238E27FC236}">
                <a16:creationId xmlns:a16="http://schemas.microsoft.com/office/drawing/2014/main" id="{4767F2C1-8131-E448-96F8-150F179FCA62}"/>
              </a:ext>
            </a:extLst>
          </p:cNvPr>
          <p:cNvSpPr>
            <a:spLocks noGrp="1"/>
          </p:cNvSpPr>
          <p:nvPr>
            <p:ph type="body" sz="quarter" idx="14"/>
          </p:nvPr>
        </p:nvSpPr>
        <p:spPr>
          <a:xfrm>
            <a:off x="828339" y="890337"/>
            <a:ext cx="10535322" cy="306204"/>
          </a:xfrm>
          <a:prstGeom prst="rect">
            <a:avLst/>
          </a:prstGeom>
        </p:spPr>
        <p:txBody>
          <a:bodyPr anchor="ctr">
            <a:normAutofit/>
          </a:bodyPr>
          <a:lstStyle>
            <a:lvl1pPr marL="0" indent="0" algn="l" defTabSz="914400" rtl="0" eaLnBrk="1" latinLnBrk="0" hangingPunct="1">
              <a:lnSpc>
                <a:spcPct val="90000"/>
              </a:lnSpc>
              <a:spcBef>
                <a:spcPct val="0"/>
              </a:spcBef>
              <a:buNone/>
              <a:defRPr lang="en-US" sz="1800" kern="1200" dirty="0" smtClean="0">
                <a:solidFill>
                  <a:schemeClr val="accent1"/>
                </a:solidFill>
                <a:latin typeface="+mj-lt"/>
                <a:ea typeface="+mj-ea"/>
                <a:cs typeface="+mj-cs"/>
              </a:defRPr>
            </a:lvl1pPr>
            <a:lvl2pPr marL="0" indent="0" algn="l" defTabSz="914400" rtl="0" eaLnBrk="1" latinLnBrk="0" hangingPunct="1">
              <a:lnSpc>
                <a:spcPct val="90000"/>
              </a:lnSpc>
              <a:spcBef>
                <a:spcPct val="0"/>
              </a:spcBef>
              <a:buNone/>
              <a:defRPr lang="en-US" sz="1600"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600"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600"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US" sz="1600" kern="1200" dirty="0">
                <a:solidFill>
                  <a:schemeClr val="bg1">
                    <a:lumMod val="50000"/>
                  </a:schemeClr>
                </a:solidFill>
                <a:latin typeface="+mj-lt"/>
                <a:ea typeface="+mj-ea"/>
                <a:cs typeface="+mj-cs"/>
              </a:defRPr>
            </a:lvl5pPr>
          </a:lstStyle>
          <a:p>
            <a:pPr lvl="0"/>
            <a:r>
              <a:rPr lang="en-US" dirty="0"/>
              <a:t>Click to edit Master text styles</a:t>
            </a:r>
          </a:p>
        </p:txBody>
      </p:sp>
      <p:sp>
        <p:nvSpPr>
          <p:cNvPr id="2" name="Footer Placeholder 4">
            <a:extLst>
              <a:ext uri="{FF2B5EF4-FFF2-40B4-BE49-F238E27FC236}">
                <a16:creationId xmlns:a16="http://schemas.microsoft.com/office/drawing/2014/main" id="{4B76A016-FFD2-4E0C-034A-9E54F78091CA}"/>
              </a:ext>
            </a:extLst>
          </p:cNvPr>
          <p:cNvSpPr>
            <a:spLocks noGrp="1"/>
          </p:cNvSpPr>
          <p:nvPr>
            <p:ph type="ftr" sz="quarter" idx="3"/>
          </p:nvPr>
        </p:nvSpPr>
        <p:spPr>
          <a:xfrm>
            <a:off x="543998" y="6426189"/>
            <a:ext cx="5692253" cy="288777"/>
          </a:xfrm>
          <a:prstGeom prst="rect">
            <a:avLst/>
          </a:prstGeom>
        </p:spPr>
        <p:txBody>
          <a:bodyPr vert="horz" lIns="0" tIns="0" rIns="0" bIns="0" rtlCol="0" anchor="ctr"/>
          <a:lstStyle>
            <a:lvl1pPr algn="l">
              <a:defRPr sz="900">
                <a:solidFill>
                  <a:schemeClr val="bg1">
                    <a:lumMod val="75000"/>
                  </a:schemeClr>
                </a:solidFill>
              </a:defRPr>
            </a:lvl1pPr>
          </a:lstStyle>
          <a:p>
            <a:r>
              <a:rPr lang="en-US"/>
              <a:t>Copyright © 2024 Arctera</a:t>
            </a:r>
            <a:endParaRPr lang="en-US" dirty="0"/>
          </a:p>
        </p:txBody>
      </p:sp>
      <p:sp>
        <p:nvSpPr>
          <p:cNvPr id="5" name="Rounded Rectangle 4">
            <a:extLst>
              <a:ext uri="{FF2B5EF4-FFF2-40B4-BE49-F238E27FC236}">
                <a16:creationId xmlns:a16="http://schemas.microsoft.com/office/drawing/2014/main" id="{D536BCE6-614E-62B3-2869-3A6FD72166A8}"/>
              </a:ext>
            </a:extLst>
          </p:cNvPr>
          <p:cNvSpPr/>
          <p:nvPr userDrawn="1"/>
        </p:nvSpPr>
        <p:spPr bwMode="auto">
          <a:xfrm>
            <a:off x="839789" y="1468708"/>
            <a:ext cx="3359232" cy="4566004"/>
          </a:xfrm>
          <a:prstGeom prst="roundRect">
            <a:avLst>
              <a:gd name="adj" fmla="val 2979"/>
            </a:avLst>
          </a:prstGeom>
          <a:solidFill>
            <a:schemeClr val="bg1"/>
          </a:solidFill>
          <a:ln w="25400" cap="flat" cmpd="sng" algn="ctr">
            <a:noFill/>
            <a:prstDash val="solid"/>
            <a:miter lim="800000"/>
            <a:headEnd type="none" w="med" len="med"/>
            <a:tailEnd type="none" w="med" len="med"/>
          </a:ln>
          <a:effectLst>
            <a:outerShdw blurRad="317500" dist="63500" dir="5400000" algn="ctr" rotWithShape="0">
              <a:schemeClr val="tx1">
                <a:alpha val="2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b="1" dirty="0">
              <a:solidFill>
                <a:schemeClr val="bg2">
                  <a:lumMod val="50000"/>
                </a:schemeClr>
              </a:solidFill>
              <a:latin typeface="Polaris Book" panose="02000000000000000000" pitchFamily="2" charset="77"/>
            </a:endParaRPr>
          </a:p>
        </p:txBody>
      </p:sp>
      <p:sp>
        <p:nvSpPr>
          <p:cNvPr id="6" name="Rounded Rectangle 5">
            <a:extLst>
              <a:ext uri="{FF2B5EF4-FFF2-40B4-BE49-F238E27FC236}">
                <a16:creationId xmlns:a16="http://schemas.microsoft.com/office/drawing/2014/main" id="{8539A26D-9DA5-8D2F-A11E-DDFA23950AB1}"/>
              </a:ext>
            </a:extLst>
          </p:cNvPr>
          <p:cNvSpPr/>
          <p:nvPr userDrawn="1"/>
        </p:nvSpPr>
        <p:spPr bwMode="auto">
          <a:xfrm>
            <a:off x="4417972" y="1468708"/>
            <a:ext cx="3359232" cy="4566004"/>
          </a:xfrm>
          <a:prstGeom prst="roundRect">
            <a:avLst>
              <a:gd name="adj" fmla="val 2979"/>
            </a:avLst>
          </a:prstGeom>
          <a:solidFill>
            <a:schemeClr val="bg1"/>
          </a:solidFill>
          <a:ln w="25400" cap="flat" cmpd="sng" algn="ctr">
            <a:noFill/>
            <a:prstDash val="solid"/>
            <a:miter lim="800000"/>
            <a:headEnd type="none" w="med" len="med"/>
            <a:tailEnd type="none" w="med" len="med"/>
          </a:ln>
          <a:effectLst>
            <a:outerShdw blurRad="317500" dist="63500" dir="5400000" algn="ctr" rotWithShape="0">
              <a:schemeClr val="tx1">
                <a:alpha val="2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b="1" dirty="0">
              <a:solidFill>
                <a:schemeClr val="bg2">
                  <a:lumMod val="50000"/>
                </a:schemeClr>
              </a:solidFill>
              <a:latin typeface="Polaris Book" panose="02000000000000000000" pitchFamily="2" charset="77"/>
            </a:endParaRPr>
          </a:p>
        </p:txBody>
      </p:sp>
      <p:sp>
        <p:nvSpPr>
          <p:cNvPr id="10" name="Rounded Rectangle 9">
            <a:extLst>
              <a:ext uri="{FF2B5EF4-FFF2-40B4-BE49-F238E27FC236}">
                <a16:creationId xmlns:a16="http://schemas.microsoft.com/office/drawing/2014/main" id="{CCC9F953-C2E1-B020-2ED5-74AF102921F4}"/>
              </a:ext>
            </a:extLst>
          </p:cNvPr>
          <p:cNvSpPr/>
          <p:nvPr userDrawn="1"/>
        </p:nvSpPr>
        <p:spPr bwMode="auto">
          <a:xfrm>
            <a:off x="7996156" y="1468708"/>
            <a:ext cx="3359232" cy="4566004"/>
          </a:xfrm>
          <a:prstGeom prst="roundRect">
            <a:avLst>
              <a:gd name="adj" fmla="val 2979"/>
            </a:avLst>
          </a:prstGeom>
          <a:solidFill>
            <a:schemeClr val="bg1"/>
          </a:solidFill>
          <a:ln w="25400" cap="flat" cmpd="sng" algn="ctr">
            <a:noFill/>
            <a:prstDash val="solid"/>
            <a:miter lim="800000"/>
            <a:headEnd type="none" w="med" len="med"/>
            <a:tailEnd type="none" w="med" len="med"/>
          </a:ln>
          <a:effectLst>
            <a:outerShdw blurRad="317500" dist="63500" dir="5400000" algn="ctr" rotWithShape="0">
              <a:schemeClr val="tx1">
                <a:alpha val="2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b="1" dirty="0">
              <a:solidFill>
                <a:schemeClr val="bg2">
                  <a:lumMod val="50000"/>
                </a:schemeClr>
              </a:solidFill>
              <a:latin typeface="Polaris Book" panose="02000000000000000000" pitchFamily="2" charset="77"/>
            </a:endParaRPr>
          </a:p>
        </p:txBody>
      </p:sp>
      <p:sp>
        <p:nvSpPr>
          <p:cNvPr id="11" name="Text Placeholder 2">
            <a:extLst>
              <a:ext uri="{FF2B5EF4-FFF2-40B4-BE49-F238E27FC236}">
                <a16:creationId xmlns:a16="http://schemas.microsoft.com/office/drawing/2014/main" id="{F8ACF2F8-1302-1FA5-615E-52D890A6F0C1}"/>
              </a:ext>
            </a:extLst>
          </p:cNvPr>
          <p:cNvSpPr>
            <a:spLocks noGrp="1"/>
          </p:cNvSpPr>
          <p:nvPr>
            <p:ph type="body" idx="1" hasCustomPrompt="1"/>
          </p:nvPr>
        </p:nvSpPr>
        <p:spPr>
          <a:xfrm>
            <a:off x="1128545" y="1732981"/>
            <a:ext cx="2793749" cy="461998"/>
          </a:xfrm>
          <a:prstGeom prst="rect">
            <a:avLst/>
          </a:prstGeom>
        </p:spPr>
        <p:txBody>
          <a:bodyPr anchor="ctr">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C925E0FE-B462-D541-3598-DA541397AC87}"/>
              </a:ext>
            </a:extLst>
          </p:cNvPr>
          <p:cNvSpPr>
            <a:spLocks noGrp="1"/>
          </p:cNvSpPr>
          <p:nvPr>
            <p:ph sz="half" idx="2"/>
          </p:nvPr>
        </p:nvSpPr>
        <p:spPr>
          <a:xfrm>
            <a:off x="1128545" y="2367137"/>
            <a:ext cx="2793749" cy="3403302"/>
          </a:xfrm>
          <a:prstGeom prst="rect">
            <a:avLst/>
          </a:prstGeom>
        </p:spPr>
        <p:txBody>
          <a:bodyPr/>
          <a:lstStyle>
            <a:lvl1pPr>
              <a:defRPr sz="18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99B80BC6-A648-920E-9FA1-1A029F97201F}"/>
              </a:ext>
            </a:extLst>
          </p:cNvPr>
          <p:cNvSpPr>
            <a:spLocks noGrp="1"/>
          </p:cNvSpPr>
          <p:nvPr>
            <p:ph type="body" sz="quarter" idx="15" hasCustomPrompt="1"/>
          </p:nvPr>
        </p:nvSpPr>
        <p:spPr>
          <a:xfrm>
            <a:off x="4670927" y="1732981"/>
            <a:ext cx="2850146" cy="461998"/>
          </a:xfrm>
          <a:prstGeom prst="rect">
            <a:avLst/>
          </a:prstGeom>
        </p:spPr>
        <p:txBody>
          <a:bodyPr anchor="ctr">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a:extLst>
              <a:ext uri="{FF2B5EF4-FFF2-40B4-BE49-F238E27FC236}">
                <a16:creationId xmlns:a16="http://schemas.microsoft.com/office/drawing/2014/main" id="{047E78D4-64A6-B7BD-2E44-483A00766357}"/>
              </a:ext>
            </a:extLst>
          </p:cNvPr>
          <p:cNvSpPr>
            <a:spLocks noGrp="1"/>
          </p:cNvSpPr>
          <p:nvPr>
            <p:ph sz="quarter" idx="4"/>
          </p:nvPr>
        </p:nvSpPr>
        <p:spPr>
          <a:xfrm>
            <a:off x="4670927" y="2367137"/>
            <a:ext cx="2850146" cy="3403302"/>
          </a:xfrm>
          <a:prstGeom prst="rect">
            <a:avLst/>
          </a:prstGeom>
        </p:spPr>
        <p:txBody>
          <a:bodyPr/>
          <a:lstStyle>
            <a:lvl1pPr>
              <a:defRPr sz="18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2">
            <a:extLst>
              <a:ext uri="{FF2B5EF4-FFF2-40B4-BE49-F238E27FC236}">
                <a16:creationId xmlns:a16="http://schemas.microsoft.com/office/drawing/2014/main" id="{1D1DF0FB-5863-F0F7-2D0D-3C9041E87516}"/>
              </a:ext>
            </a:extLst>
          </p:cNvPr>
          <p:cNvSpPr>
            <a:spLocks noGrp="1"/>
          </p:cNvSpPr>
          <p:nvPr>
            <p:ph sz="quarter" idx="13"/>
          </p:nvPr>
        </p:nvSpPr>
        <p:spPr>
          <a:xfrm>
            <a:off x="8250699" y="2320131"/>
            <a:ext cx="2850146" cy="3450308"/>
          </a:xfrm>
          <a:prstGeom prst="rect">
            <a:avLst/>
          </a:prstGeom>
        </p:spPr>
        <p:txBody>
          <a:bodyPr/>
          <a:lstStyle>
            <a:lvl1pPr marL="228600" indent="-228600">
              <a:defRPr lang="en-US" sz="1800" kern="1200" dirty="0" smtClean="0">
                <a:solidFill>
                  <a:schemeClr val="tx1"/>
                </a:solidFill>
                <a:latin typeface="+mn-lt"/>
                <a:ea typeface="+mn-ea"/>
                <a:cs typeface="+mn-cs"/>
              </a:defRPr>
            </a:lvl1pPr>
            <a:lvl2pPr marL="502920" indent="-228600">
              <a:defRPr lang="en-US" sz="1600" kern="1200" dirty="0" smtClean="0">
                <a:solidFill>
                  <a:schemeClr val="tx1"/>
                </a:solidFill>
                <a:latin typeface="+mn-lt"/>
                <a:ea typeface="+mn-ea"/>
                <a:cs typeface="+mn-cs"/>
              </a:defRPr>
            </a:lvl2pPr>
            <a:lvl3pPr>
              <a:defRPr sz="1600"/>
            </a:lvl3pPr>
            <a:lvl4pPr>
              <a:defRPr sz="1600"/>
            </a:lvl4pPr>
            <a:lvl5pPr>
              <a:defRPr sz="1600"/>
            </a:lvl5pPr>
          </a:lstStyle>
          <a:p>
            <a:pPr marL="228600" lvl="0" indent="-228600" algn="l" defTabSz="914400" rtl="0" eaLnBrk="1" latinLnBrk="0" hangingPunct="1">
              <a:lnSpc>
                <a:spcPct val="90000"/>
              </a:lnSpc>
              <a:spcBef>
                <a:spcPts val="1200"/>
              </a:spcBef>
              <a:buClr>
                <a:schemeClr val="accent2"/>
              </a:buClr>
              <a:buFont typeface="Arial" panose="020B0604020202020204" pitchFamily="34" charset="0"/>
              <a:buChar char="•"/>
            </a:pPr>
            <a:r>
              <a:rPr lang="en-US" dirty="0"/>
              <a:t>Click to edit Master text styles</a:t>
            </a:r>
          </a:p>
          <a:p>
            <a:pPr marL="502920" lvl="1" indent="-228600" algn="l" defTabSz="914400" rtl="0" eaLnBrk="1" latinLnBrk="0" hangingPunct="1">
              <a:lnSpc>
                <a:spcPct val="90000"/>
              </a:lnSpc>
              <a:spcBef>
                <a:spcPts val="500"/>
              </a:spcBef>
              <a:buClr>
                <a:srgbClr val="B3B3B4"/>
              </a:buClr>
              <a:buSzPct val="80000"/>
              <a:buFont typeface="Wingdings" pitchFamily="2" charset="2"/>
              <a:buChar char="§"/>
            </a:pPr>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4">
            <a:extLst>
              <a:ext uri="{FF2B5EF4-FFF2-40B4-BE49-F238E27FC236}">
                <a16:creationId xmlns:a16="http://schemas.microsoft.com/office/drawing/2014/main" id="{B2382B7C-C291-95E3-A5B2-9B1805DD485B}"/>
              </a:ext>
            </a:extLst>
          </p:cNvPr>
          <p:cNvSpPr>
            <a:spLocks noGrp="1"/>
          </p:cNvSpPr>
          <p:nvPr>
            <p:ph type="body" sz="quarter" idx="16" hasCustomPrompt="1"/>
          </p:nvPr>
        </p:nvSpPr>
        <p:spPr>
          <a:xfrm>
            <a:off x="8250699" y="1732981"/>
            <a:ext cx="2850146" cy="461963"/>
          </a:xfrm>
          <a:prstGeom prst="rect">
            <a:avLst/>
          </a:prstGeom>
        </p:spPr>
        <p:txBody>
          <a:bodyPr>
            <a:noAutofit/>
          </a:bodyPr>
          <a:lstStyle>
            <a:lvl1pPr>
              <a:buFontTx/>
              <a:buNone/>
              <a:defRPr lang="en-US" sz="1600" b="1" kern="1200">
                <a:solidFill>
                  <a:schemeClr val="accent3"/>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90000"/>
              </a:lnSpc>
              <a:spcBef>
                <a:spcPts val="1200"/>
              </a:spcBef>
              <a:buClr>
                <a:schemeClr val="accent2"/>
              </a:buClr>
              <a:buFont typeface="Arial" panose="020B0604020202020204" pitchFamily="34" charset="0"/>
              <a:buNone/>
            </a:pPr>
            <a:r>
              <a:rPr lang="en-US" dirty="0"/>
              <a:t>CLICK TO EDIT MASTER TEXT STYLES</a:t>
            </a:r>
          </a:p>
        </p:txBody>
      </p:sp>
    </p:spTree>
    <p:extLst>
      <p:ext uri="{BB962C8B-B14F-4D97-AF65-F5344CB8AC3E}">
        <p14:creationId xmlns:p14="http://schemas.microsoft.com/office/powerpoint/2010/main" val="8990051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 4 Column">
    <p:bg>
      <p:bgPr>
        <a:solidFill>
          <a:schemeClr val="l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44A8-F821-A846-A4AA-914F6CA1B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E2DB70-E24B-1C4D-9A16-4322EF486AB2}"/>
              </a:ext>
            </a:extLst>
          </p:cNvPr>
          <p:cNvSpPr>
            <a:spLocks noGrp="1"/>
          </p:cNvSpPr>
          <p:nvPr>
            <p:ph sz="half" idx="1"/>
          </p:nvPr>
        </p:nvSpPr>
        <p:spPr>
          <a:xfrm>
            <a:off x="838199" y="1675049"/>
            <a:ext cx="2277169" cy="4542869"/>
          </a:xfrm>
          <a:prstGeom prst="rect">
            <a:avLst/>
          </a:prstGeom>
        </p:spPr>
        <p:txBody>
          <a:bodyPr/>
          <a:lstStyle>
            <a:lvl1pPr marL="182880" indent="-182880">
              <a:defRPr sz="1800"/>
            </a:lvl1pPr>
            <a:lvl2pPr marL="434340" indent="-160020">
              <a:defRPr lang="en-US" sz="1600" kern="1200" dirty="0" smtClean="0">
                <a:solidFill>
                  <a:schemeClr val="tx1"/>
                </a:solidFill>
                <a:latin typeface="+mn-lt"/>
                <a:ea typeface="+mn-ea"/>
                <a:cs typeface="+mn-cs"/>
              </a:defRPr>
            </a:lvl2pPr>
            <a:lvl3pPr marL="1017270" indent="-285750">
              <a:defRPr lang="en-US" sz="1400" kern="1200" dirty="0" smtClean="0">
                <a:solidFill>
                  <a:schemeClr val="tx1"/>
                </a:solidFill>
                <a:latin typeface="+mn-lt"/>
                <a:ea typeface="+mn-ea"/>
                <a:cs typeface="+mn-cs"/>
              </a:defRPr>
            </a:lvl3pPr>
            <a:lvl4pPr marL="1383030" indent="-285750">
              <a:defRPr lang="en-US" sz="1200" kern="1200" dirty="0" smtClean="0">
                <a:solidFill>
                  <a:schemeClr val="tx1"/>
                </a:solidFill>
                <a:latin typeface="+mn-lt"/>
                <a:ea typeface="+mn-ea"/>
                <a:cs typeface="+mn-cs"/>
              </a:defRPr>
            </a:lvl4pPr>
            <a:lvl5pPr>
              <a:defRPr sz="1200"/>
            </a:lvl5pPr>
          </a:lstStyle>
          <a:p>
            <a:pPr lvl="0"/>
            <a:r>
              <a:rPr lang="en-US" dirty="0"/>
              <a:t>Click to edit Master text styles</a:t>
            </a:r>
          </a:p>
          <a:p>
            <a:pPr marL="708660" lvl="1" indent="-342900" algn="l" defTabSz="914400" rtl="0" eaLnBrk="1" latinLnBrk="0" hangingPunct="1">
              <a:lnSpc>
                <a:spcPct val="90000"/>
              </a:lnSpc>
              <a:spcBef>
                <a:spcPts val="800"/>
              </a:spcBef>
              <a:buClr>
                <a:srgbClr val="B3B3B4"/>
              </a:buClr>
              <a:buSzPct val="80000"/>
              <a:buFont typeface="Wingdings" pitchFamily="2" charset="2"/>
              <a:buChar char="§"/>
            </a:pPr>
            <a:r>
              <a:rPr lang="en-US" dirty="0"/>
              <a:t>Second level</a:t>
            </a:r>
          </a:p>
          <a:p>
            <a:pPr marL="1017270" lvl="2" indent="-285750" algn="l" defTabSz="914400" rtl="0" eaLnBrk="1" latinLnBrk="0" hangingPunct="1">
              <a:lnSpc>
                <a:spcPct val="90000"/>
              </a:lnSpc>
              <a:spcBef>
                <a:spcPts val="700"/>
              </a:spcBef>
              <a:buClr>
                <a:srgbClr val="B3B3B4"/>
              </a:buClr>
              <a:buSzPct val="100000"/>
              <a:buFont typeface="Arial" panose="020B0604020202020204" pitchFamily="34" charset="0"/>
              <a:buChar char="•"/>
            </a:pPr>
            <a:r>
              <a:rPr lang="en-US" dirty="0"/>
              <a:t>Third level</a:t>
            </a:r>
          </a:p>
          <a:p>
            <a:pPr marL="1383030" lvl="3"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14F7E2F-9309-F044-95A8-724576505D9D}"/>
              </a:ext>
            </a:extLst>
          </p:cNvPr>
          <p:cNvSpPr>
            <a:spLocks noGrp="1"/>
          </p:cNvSpPr>
          <p:nvPr>
            <p:ph sz="half" idx="2"/>
          </p:nvPr>
        </p:nvSpPr>
        <p:spPr>
          <a:xfrm>
            <a:off x="3580292" y="1675049"/>
            <a:ext cx="2284507" cy="4542869"/>
          </a:xfrm>
          <a:prstGeom prst="rect">
            <a:avLst/>
          </a:prstGeom>
        </p:spPr>
        <p:txBody>
          <a:bodyPr/>
          <a:lstStyle>
            <a:lvl1pPr marL="228600" indent="-228600">
              <a:defRPr lang="en-US" sz="1800" kern="1200" dirty="0">
                <a:solidFill>
                  <a:schemeClr val="tx1"/>
                </a:solidFill>
                <a:latin typeface="+mn-lt"/>
                <a:ea typeface="+mn-ea"/>
                <a:cs typeface="+mn-cs"/>
              </a:defRPr>
            </a:lvl1pPr>
            <a:lvl2pPr marL="525780" indent="-160020">
              <a:defRPr lang="en-US" sz="1600" kern="1200" dirty="0" smtClean="0">
                <a:solidFill>
                  <a:schemeClr val="tx1"/>
                </a:solidFill>
                <a:latin typeface="+mn-lt"/>
                <a:ea typeface="+mn-ea"/>
                <a:cs typeface="+mn-cs"/>
              </a:defRPr>
            </a:lvl2pPr>
            <a:lvl3pPr marL="1017270" indent="-285750">
              <a:defRPr lang="en-US" sz="1400" kern="1200" dirty="0" smtClean="0">
                <a:solidFill>
                  <a:schemeClr val="tx1"/>
                </a:solidFill>
                <a:latin typeface="+mn-lt"/>
                <a:ea typeface="+mn-ea"/>
                <a:cs typeface="+mn-cs"/>
              </a:defRPr>
            </a:lvl3pPr>
            <a:lvl4pPr marL="1383030" indent="-285750">
              <a:defRPr lang="en-US" sz="1200" kern="1200" dirty="0" smtClean="0">
                <a:solidFill>
                  <a:schemeClr val="tx1"/>
                </a:solidFill>
                <a:latin typeface="+mn-lt"/>
                <a:ea typeface="+mn-ea"/>
                <a:cs typeface="+mn-cs"/>
              </a:defRPr>
            </a:lvl4pPr>
            <a:lvl5pPr marL="1748790" indent="-285750">
              <a:defRPr lang="en-US" sz="1200" kern="1200" dirty="0">
                <a:solidFill>
                  <a:schemeClr val="tx1"/>
                </a:solidFill>
                <a:latin typeface="+mn-lt"/>
                <a:ea typeface="+mn-ea"/>
                <a:cs typeface="+mn-cs"/>
              </a:defRPr>
            </a:lvl5pPr>
          </a:lstStyle>
          <a:p>
            <a:pPr marL="182880" lvl="0" indent="-182880" algn="l" defTabSz="914400" rtl="0" eaLnBrk="1" latinLnBrk="0" hangingPunct="1">
              <a:lnSpc>
                <a:spcPct val="100000"/>
              </a:lnSpc>
              <a:spcBef>
                <a:spcPts val="1200"/>
              </a:spcBef>
              <a:buClr>
                <a:schemeClr val="accent2"/>
              </a:buClr>
              <a:buFont typeface="Arial" panose="020B0604020202020204" pitchFamily="34" charset="0"/>
              <a:buChar char="•"/>
            </a:pPr>
            <a:r>
              <a:rPr lang="en-US" dirty="0"/>
              <a:t>Click to edit Master text styles</a:t>
            </a:r>
          </a:p>
          <a:p>
            <a:pPr marL="708660" lvl="1" indent="-342900" algn="l" defTabSz="914400" rtl="0" eaLnBrk="1" latinLnBrk="0" hangingPunct="1">
              <a:lnSpc>
                <a:spcPct val="90000"/>
              </a:lnSpc>
              <a:spcBef>
                <a:spcPts val="800"/>
              </a:spcBef>
              <a:buClr>
                <a:srgbClr val="B3B3B4"/>
              </a:buClr>
              <a:buSzPct val="80000"/>
              <a:buFont typeface="Wingdings" pitchFamily="2" charset="2"/>
              <a:buChar char="§"/>
            </a:pPr>
            <a:r>
              <a:rPr lang="en-US" dirty="0"/>
              <a:t>Second level</a:t>
            </a:r>
          </a:p>
          <a:p>
            <a:pPr marL="1017270" lvl="2" indent="-285750" algn="l" defTabSz="914400" rtl="0" eaLnBrk="1" latinLnBrk="0" hangingPunct="1">
              <a:lnSpc>
                <a:spcPct val="90000"/>
              </a:lnSpc>
              <a:spcBef>
                <a:spcPts val="700"/>
              </a:spcBef>
              <a:buClr>
                <a:srgbClr val="B3B3B4"/>
              </a:buClr>
              <a:buSzPct val="100000"/>
              <a:buFont typeface="Arial" panose="020B0604020202020204" pitchFamily="34" charset="0"/>
              <a:buChar char="•"/>
            </a:pPr>
            <a:r>
              <a:rPr lang="en-US" dirty="0"/>
              <a:t>Third level</a:t>
            </a:r>
          </a:p>
          <a:p>
            <a:pPr marL="1383030" lvl="3"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Fourth level</a:t>
            </a:r>
          </a:p>
          <a:p>
            <a:pPr marL="1748790" lvl="4"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Fifth level</a:t>
            </a:r>
          </a:p>
        </p:txBody>
      </p:sp>
      <p:sp>
        <p:nvSpPr>
          <p:cNvPr id="7" name="Slide Number Placeholder 6">
            <a:extLst>
              <a:ext uri="{FF2B5EF4-FFF2-40B4-BE49-F238E27FC236}">
                <a16:creationId xmlns:a16="http://schemas.microsoft.com/office/drawing/2014/main" id="{95294428-5C72-8748-93EF-13E57EFB84CA}"/>
              </a:ext>
            </a:extLst>
          </p:cNvPr>
          <p:cNvSpPr>
            <a:spLocks noGrp="1"/>
          </p:cNvSpPr>
          <p:nvPr>
            <p:ph type="sldNum" sz="quarter" idx="12"/>
          </p:nvPr>
        </p:nvSpPr>
        <p:spPr/>
        <p:txBody>
          <a:bodyPr/>
          <a:lstStyle/>
          <a:p>
            <a:fld id="{8A39E1BE-BEA9-3141-B1D0-D0662867DFF2}" type="slidenum">
              <a:rPr lang="en-US" smtClean="0"/>
              <a:t>‹#›</a:t>
            </a:fld>
            <a:endParaRPr lang="en-US" dirty="0"/>
          </a:p>
        </p:txBody>
      </p:sp>
      <p:sp>
        <p:nvSpPr>
          <p:cNvPr id="15" name="Content Placeholder 3">
            <a:extLst>
              <a:ext uri="{FF2B5EF4-FFF2-40B4-BE49-F238E27FC236}">
                <a16:creationId xmlns:a16="http://schemas.microsoft.com/office/drawing/2014/main" id="{8B66FB83-D657-2F47-983A-227AF0EE3C84}"/>
              </a:ext>
            </a:extLst>
          </p:cNvPr>
          <p:cNvSpPr>
            <a:spLocks noGrp="1"/>
          </p:cNvSpPr>
          <p:nvPr>
            <p:ph sz="half" idx="13"/>
          </p:nvPr>
        </p:nvSpPr>
        <p:spPr>
          <a:xfrm>
            <a:off x="6329723" y="1675049"/>
            <a:ext cx="2284507" cy="4542869"/>
          </a:xfrm>
          <a:prstGeom prst="rect">
            <a:avLst/>
          </a:prstGeom>
        </p:spPr>
        <p:txBody>
          <a:bodyPr/>
          <a:lstStyle>
            <a:lvl1pPr marL="228600" indent="-228600">
              <a:defRPr lang="en-US" sz="1800" kern="1200" dirty="0">
                <a:solidFill>
                  <a:schemeClr val="tx1"/>
                </a:solidFill>
                <a:latin typeface="+mn-lt"/>
                <a:ea typeface="+mn-ea"/>
                <a:cs typeface="+mn-cs"/>
              </a:defRPr>
            </a:lvl1pPr>
            <a:lvl2pPr marL="708660" indent="-342900">
              <a:defRPr lang="en-US" sz="1600" kern="1200" dirty="0" smtClean="0">
                <a:solidFill>
                  <a:schemeClr val="tx1"/>
                </a:solidFill>
                <a:latin typeface="+mn-lt"/>
                <a:ea typeface="+mn-ea"/>
                <a:cs typeface="+mn-cs"/>
              </a:defRPr>
            </a:lvl2pPr>
            <a:lvl3pPr marL="1017270" indent="-285750">
              <a:defRPr lang="en-US" sz="1400" kern="1200" dirty="0" smtClean="0">
                <a:solidFill>
                  <a:schemeClr val="tx1"/>
                </a:solidFill>
                <a:latin typeface="+mn-lt"/>
                <a:ea typeface="+mn-ea"/>
                <a:cs typeface="+mn-cs"/>
              </a:defRPr>
            </a:lvl3pPr>
            <a:lvl4pPr marL="1383030" indent="-285750">
              <a:defRPr lang="en-US" sz="1200" kern="1200" dirty="0" smtClean="0">
                <a:solidFill>
                  <a:schemeClr val="tx1"/>
                </a:solidFill>
                <a:latin typeface="+mn-lt"/>
                <a:ea typeface="+mn-ea"/>
                <a:cs typeface="+mn-cs"/>
              </a:defRPr>
            </a:lvl4pPr>
            <a:lvl5pPr marL="1748790" indent="-285750">
              <a:defRPr lang="en-US" sz="1200" kern="1200" dirty="0">
                <a:solidFill>
                  <a:schemeClr val="tx1"/>
                </a:solidFill>
                <a:latin typeface="+mn-lt"/>
                <a:ea typeface="+mn-ea"/>
                <a:cs typeface="+mn-cs"/>
              </a:defRPr>
            </a:lvl5pPr>
          </a:lstStyle>
          <a:p>
            <a:pPr marL="182880" lvl="0" indent="-182880" algn="l" defTabSz="914400" rtl="0" eaLnBrk="1" latinLnBrk="0" hangingPunct="1">
              <a:lnSpc>
                <a:spcPct val="100000"/>
              </a:lnSpc>
              <a:spcBef>
                <a:spcPts val="1200"/>
              </a:spcBef>
              <a:buClr>
                <a:schemeClr val="accent2"/>
              </a:buClr>
              <a:buFont typeface="Arial" panose="020B0604020202020204" pitchFamily="34" charset="0"/>
              <a:buChar char="•"/>
            </a:pPr>
            <a:r>
              <a:rPr lang="en-US" dirty="0"/>
              <a:t>Click to edit Master text styles</a:t>
            </a:r>
          </a:p>
          <a:p>
            <a:pPr marL="708660" lvl="1" indent="-342900" algn="l" defTabSz="914400" rtl="0" eaLnBrk="1" latinLnBrk="0" hangingPunct="1">
              <a:lnSpc>
                <a:spcPct val="90000"/>
              </a:lnSpc>
              <a:spcBef>
                <a:spcPts val="800"/>
              </a:spcBef>
              <a:buClr>
                <a:srgbClr val="B3B3B4"/>
              </a:buClr>
              <a:buSzPct val="80000"/>
              <a:buFont typeface="Wingdings" pitchFamily="2" charset="2"/>
              <a:buChar char="§"/>
            </a:pPr>
            <a:r>
              <a:rPr lang="en-US" dirty="0"/>
              <a:t>Second level</a:t>
            </a:r>
          </a:p>
          <a:p>
            <a:pPr marL="1017270" lvl="2" indent="-285750" algn="l" defTabSz="914400" rtl="0" eaLnBrk="1" latinLnBrk="0" hangingPunct="1">
              <a:lnSpc>
                <a:spcPct val="90000"/>
              </a:lnSpc>
              <a:spcBef>
                <a:spcPts val="700"/>
              </a:spcBef>
              <a:buClr>
                <a:srgbClr val="B3B3B4"/>
              </a:buClr>
              <a:buSzPct val="100000"/>
              <a:buFont typeface="Arial" panose="020B0604020202020204" pitchFamily="34" charset="0"/>
              <a:buChar char="•"/>
            </a:pPr>
            <a:r>
              <a:rPr lang="en-US" dirty="0"/>
              <a:t>Third level</a:t>
            </a:r>
          </a:p>
          <a:p>
            <a:pPr marL="1383030" lvl="3"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Fourth level</a:t>
            </a:r>
          </a:p>
          <a:p>
            <a:pPr marL="1748790" lvl="4"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Fifth level</a:t>
            </a:r>
          </a:p>
        </p:txBody>
      </p:sp>
      <p:sp>
        <p:nvSpPr>
          <p:cNvPr id="16" name="Content Placeholder 3">
            <a:extLst>
              <a:ext uri="{FF2B5EF4-FFF2-40B4-BE49-F238E27FC236}">
                <a16:creationId xmlns:a16="http://schemas.microsoft.com/office/drawing/2014/main" id="{2D95588D-E498-D94C-82B4-8BE9F0954C8C}"/>
              </a:ext>
            </a:extLst>
          </p:cNvPr>
          <p:cNvSpPr>
            <a:spLocks noGrp="1"/>
          </p:cNvSpPr>
          <p:nvPr userDrawn="1">
            <p:ph sz="half" idx="14"/>
          </p:nvPr>
        </p:nvSpPr>
        <p:spPr>
          <a:xfrm>
            <a:off x="9079154" y="1675049"/>
            <a:ext cx="2284507" cy="4542869"/>
          </a:xfrm>
          <a:prstGeom prst="rect">
            <a:avLst/>
          </a:prstGeom>
        </p:spPr>
        <p:txBody>
          <a:bodyPr/>
          <a:lstStyle>
            <a:lvl1pPr marL="228600" indent="-228600">
              <a:defRPr lang="en-US" sz="1800" kern="1200" dirty="0">
                <a:solidFill>
                  <a:schemeClr val="tx1"/>
                </a:solidFill>
                <a:latin typeface="+mn-lt"/>
                <a:ea typeface="+mn-ea"/>
                <a:cs typeface="+mn-cs"/>
              </a:defRPr>
            </a:lvl1pPr>
            <a:lvl2pPr marL="708660" indent="-342900">
              <a:defRPr lang="en-US" sz="1600" kern="1200" dirty="0" smtClean="0">
                <a:solidFill>
                  <a:schemeClr val="tx1"/>
                </a:solidFill>
                <a:latin typeface="+mn-lt"/>
                <a:ea typeface="+mn-ea"/>
                <a:cs typeface="+mn-cs"/>
              </a:defRPr>
            </a:lvl2pPr>
            <a:lvl3pPr marL="1017270" indent="-285750">
              <a:defRPr lang="en-US" sz="1400" kern="1200" dirty="0" smtClean="0">
                <a:solidFill>
                  <a:schemeClr val="tx1"/>
                </a:solidFill>
                <a:latin typeface="+mn-lt"/>
                <a:ea typeface="+mn-ea"/>
                <a:cs typeface="+mn-cs"/>
              </a:defRPr>
            </a:lvl3pPr>
            <a:lvl4pPr marL="1383030" indent="-285750">
              <a:defRPr lang="en-US" sz="1200" kern="1200" dirty="0" smtClean="0">
                <a:solidFill>
                  <a:schemeClr val="tx1"/>
                </a:solidFill>
                <a:latin typeface="+mn-lt"/>
                <a:ea typeface="+mn-ea"/>
                <a:cs typeface="+mn-cs"/>
              </a:defRPr>
            </a:lvl4pPr>
            <a:lvl5pPr marL="1748790" indent="-285750">
              <a:defRPr lang="en-US" sz="1200" kern="1200" dirty="0">
                <a:solidFill>
                  <a:schemeClr val="tx1"/>
                </a:solidFill>
                <a:latin typeface="+mn-lt"/>
                <a:ea typeface="+mn-ea"/>
                <a:cs typeface="+mn-cs"/>
              </a:defRPr>
            </a:lvl5pPr>
          </a:lstStyle>
          <a:p>
            <a:pPr marL="182880" lvl="0" indent="-182880" algn="l" defTabSz="914400" rtl="0" eaLnBrk="1" latinLnBrk="0" hangingPunct="1">
              <a:lnSpc>
                <a:spcPct val="100000"/>
              </a:lnSpc>
              <a:spcBef>
                <a:spcPts val="1200"/>
              </a:spcBef>
              <a:buClr>
                <a:schemeClr val="accent2"/>
              </a:buClr>
              <a:buFont typeface="Arial" panose="020B0604020202020204" pitchFamily="34" charset="0"/>
              <a:buChar char="•"/>
            </a:pPr>
            <a:r>
              <a:rPr lang="en-US" dirty="0"/>
              <a:t>Click to edit Master text styles</a:t>
            </a:r>
          </a:p>
          <a:p>
            <a:pPr marL="708660" lvl="1" indent="-342900" algn="l" defTabSz="914400" rtl="0" eaLnBrk="1" latinLnBrk="0" hangingPunct="1">
              <a:lnSpc>
                <a:spcPct val="90000"/>
              </a:lnSpc>
              <a:spcBef>
                <a:spcPts val="800"/>
              </a:spcBef>
              <a:buClr>
                <a:srgbClr val="B3B3B4"/>
              </a:buClr>
              <a:buSzPct val="80000"/>
              <a:buFont typeface="Wingdings" pitchFamily="2" charset="2"/>
              <a:buChar char="§"/>
            </a:pPr>
            <a:r>
              <a:rPr lang="en-US" dirty="0"/>
              <a:t>Second level</a:t>
            </a:r>
          </a:p>
          <a:p>
            <a:pPr marL="1017270" lvl="2" indent="-285750" algn="l" defTabSz="914400" rtl="0" eaLnBrk="1" latinLnBrk="0" hangingPunct="1">
              <a:lnSpc>
                <a:spcPct val="90000"/>
              </a:lnSpc>
              <a:spcBef>
                <a:spcPts val="700"/>
              </a:spcBef>
              <a:buClr>
                <a:srgbClr val="B3B3B4"/>
              </a:buClr>
              <a:buSzPct val="100000"/>
              <a:buFont typeface="Arial" panose="020B0604020202020204" pitchFamily="34" charset="0"/>
              <a:buChar char="•"/>
            </a:pPr>
            <a:r>
              <a:rPr lang="en-US" dirty="0"/>
              <a:t>Third level</a:t>
            </a:r>
          </a:p>
          <a:p>
            <a:pPr marL="1383030" lvl="3"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Fourth level</a:t>
            </a:r>
          </a:p>
          <a:p>
            <a:pPr marL="1748790" lvl="4"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Fifth level</a:t>
            </a:r>
          </a:p>
        </p:txBody>
      </p:sp>
      <p:sp>
        <p:nvSpPr>
          <p:cNvPr id="5" name="Footer Placeholder 4">
            <a:extLst>
              <a:ext uri="{FF2B5EF4-FFF2-40B4-BE49-F238E27FC236}">
                <a16:creationId xmlns:a16="http://schemas.microsoft.com/office/drawing/2014/main" id="{BDA98F8C-040E-1876-52B2-2CC7DA593E5C}"/>
              </a:ext>
            </a:extLst>
          </p:cNvPr>
          <p:cNvSpPr>
            <a:spLocks noGrp="1"/>
          </p:cNvSpPr>
          <p:nvPr>
            <p:ph type="ftr" sz="quarter" idx="3"/>
          </p:nvPr>
        </p:nvSpPr>
        <p:spPr>
          <a:xfrm>
            <a:off x="543998" y="6426189"/>
            <a:ext cx="5692253" cy="288777"/>
          </a:xfrm>
          <a:prstGeom prst="rect">
            <a:avLst/>
          </a:prstGeom>
        </p:spPr>
        <p:txBody>
          <a:bodyPr vert="horz" lIns="0" tIns="0" rIns="0" bIns="0" rtlCol="0" anchor="ctr"/>
          <a:lstStyle>
            <a:lvl1pPr algn="l">
              <a:defRPr sz="900">
                <a:solidFill>
                  <a:schemeClr val="bg1">
                    <a:lumMod val="75000"/>
                  </a:schemeClr>
                </a:solidFill>
              </a:defRPr>
            </a:lvl1pPr>
          </a:lstStyle>
          <a:p>
            <a:r>
              <a:rPr lang="en-US"/>
              <a:t>Copyright © 2024 Arctera</a:t>
            </a:r>
            <a:endParaRPr lang="en-US" dirty="0"/>
          </a:p>
        </p:txBody>
      </p:sp>
    </p:spTree>
    <p:extLst>
      <p:ext uri="{BB962C8B-B14F-4D97-AF65-F5344CB8AC3E}">
        <p14:creationId xmlns:p14="http://schemas.microsoft.com/office/powerpoint/2010/main" val="246173707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 Sub 4 Column">
    <p:bg>
      <p:bgPr>
        <a:solidFill>
          <a:schemeClr val="l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E2DB70-E24B-1C4D-9A16-4322EF486AB2}"/>
              </a:ext>
            </a:extLst>
          </p:cNvPr>
          <p:cNvSpPr>
            <a:spLocks noGrp="1"/>
          </p:cNvSpPr>
          <p:nvPr>
            <p:ph sz="half" idx="1"/>
          </p:nvPr>
        </p:nvSpPr>
        <p:spPr>
          <a:xfrm>
            <a:off x="838199" y="1675049"/>
            <a:ext cx="2277169" cy="4542869"/>
          </a:xfrm>
          <a:prstGeom prst="rect">
            <a:avLst/>
          </a:prstGeom>
        </p:spPr>
        <p:txBody>
          <a:bodyPr/>
          <a:lstStyle>
            <a:lvl1pPr marL="182880" indent="-182880">
              <a:defRPr sz="1800"/>
            </a:lvl1pPr>
            <a:lvl2pPr marL="434340" indent="-160020">
              <a:defRPr lang="en-US" sz="1600" kern="1200" dirty="0" smtClean="0">
                <a:solidFill>
                  <a:schemeClr val="tx1"/>
                </a:solidFill>
                <a:latin typeface="+mn-lt"/>
                <a:ea typeface="+mn-ea"/>
                <a:cs typeface="+mn-cs"/>
              </a:defRPr>
            </a:lvl2pPr>
            <a:lvl3pPr marL="1017270" indent="-285750">
              <a:defRPr lang="en-US" sz="1400" kern="1200" dirty="0" smtClean="0">
                <a:solidFill>
                  <a:schemeClr val="tx1"/>
                </a:solidFill>
                <a:latin typeface="+mn-lt"/>
                <a:ea typeface="+mn-ea"/>
                <a:cs typeface="+mn-cs"/>
              </a:defRPr>
            </a:lvl3pPr>
            <a:lvl4pPr marL="1383030" indent="-285750">
              <a:defRPr lang="en-US" sz="1200" kern="1200" dirty="0" smtClean="0">
                <a:solidFill>
                  <a:schemeClr val="tx1"/>
                </a:solidFill>
                <a:latin typeface="+mn-lt"/>
                <a:ea typeface="+mn-ea"/>
                <a:cs typeface="+mn-cs"/>
              </a:defRPr>
            </a:lvl4pPr>
            <a:lvl5pPr>
              <a:defRPr sz="1200"/>
            </a:lvl5pPr>
          </a:lstStyle>
          <a:p>
            <a:pPr lvl="0"/>
            <a:r>
              <a:rPr lang="en-US" dirty="0"/>
              <a:t>Click to edit Master text styles</a:t>
            </a:r>
          </a:p>
          <a:p>
            <a:pPr marL="708660" lvl="1" indent="-342900" algn="l" defTabSz="914400" rtl="0" eaLnBrk="1" latinLnBrk="0" hangingPunct="1">
              <a:lnSpc>
                <a:spcPct val="90000"/>
              </a:lnSpc>
              <a:spcBef>
                <a:spcPts val="800"/>
              </a:spcBef>
              <a:buClr>
                <a:srgbClr val="B3B3B4"/>
              </a:buClr>
              <a:buSzPct val="80000"/>
              <a:buFont typeface="Wingdings" pitchFamily="2" charset="2"/>
              <a:buChar char="§"/>
            </a:pPr>
            <a:r>
              <a:rPr lang="en-US" dirty="0"/>
              <a:t>Second level</a:t>
            </a:r>
          </a:p>
          <a:p>
            <a:pPr marL="1017270" lvl="2" indent="-285750" algn="l" defTabSz="914400" rtl="0" eaLnBrk="1" latinLnBrk="0" hangingPunct="1">
              <a:lnSpc>
                <a:spcPct val="90000"/>
              </a:lnSpc>
              <a:spcBef>
                <a:spcPts val="700"/>
              </a:spcBef>
              <a:buClr>
                <a:srgbClr val="B3B3B4"/>
              </a:buClr>
              <a:buSzPct val="100000"/>
              <a:buFont typeface="Arial" panose="020B0604020202020204" pitchFamily="34" charset="0"/>
              <a:buChar char="•"/>
            </a:pPr>
            <a:r>
              <a:rPr lang="en-US" dirty="0"/>
              <a:t>Third level</a:t>
            </a:r>
          </a:p>
          <a:p>
            <a:pPr marL="1383030" lvl="3"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14F7E2F-9309-F044-95A8-724576505D9D}"/>
              </a:ext>
            </a:extLst>
          </p:cNvPr>
          <p:cNvSpPr>
            <a:spLocks noGrp="1"/>
          </p:cNvSpPr>
          <p:nvPr>
            <p:ph sz="half" idx="2"/>
          </p:nvPr>
        </p:nvSpPr>
        <p:spPr>
          <a:xfrm>
            <a:off x="3580292" y="1675049"/>
            <a:ext cx="2284507" cy="4542869"/>
          </a:xfrm>
          <a:prstGeom prst="rect">
            <a:avLst/>
          </a:prstGeom>
        </p:spPr>
        <p:txBody>
          <a:bodyPr/>
          <a:lstStyle>
            <a:lvl1pPr marL="228600" indent="-228600">
              <a:defRPr lang="en-US" sz="1800" kern="1200" dirty="0">
                <a:solidFill>
                  <a:schemeClr val="tx1"/>
                </a:solidFill>
                <a:latin typeface="+mn-lt"/>
                <a:ea typeface="+mn-ea"/>
                <a:cs typeface="+mn-cs"/>
              </a:defRPr>
            </a:lvl1pPr>
            <a:lvl2pPr marL="525780" indent="-160020">
              <a:defRPr lang="en-US" sz="1600" kern="1200" dirty="0" smtClean="0">
                <a:solidFill>
                  <a:schemeClr val="tx1"/>
                </a:solidFill>
                <a:latin typeface="+mn-lt"/>
                <a:ea typeface="+mn-ea"/>
                <a:cs typeface="+mn-cs"/>
              </a:defRPr>
            </a:lvl2pPr>
            <a:lvl3pPr marL="1017270" indent="-285750">
              <a:defRPr lang="en-US" sz="1400" kern="1200" dirty="0" smtClean="0">
                <a:solidFill>
                  <a:schemeClr val="tx1"/>
                </a:solidFill>
                <a:latin typeface="+mn-lt"/>
                <a:ea typeface="+mn-ea"/>
                <a:cs typeface="+mn-cs"/>
              </a:defRPr>
            </a:lvl3pPr>
            <a:lvl4pPr marL="1383030" indent="-285750">
              <a:defRPr lang="en-US" sz="1200" kern="1200" dirty="0" smtClean="0">
                <a:solidFill>
                  <a:schemeClr val="tx1"/>
                </a:solidFill>
                <a:latin typeface="+mn-lt"/>
                <a:ea typeface="+mn-ea"/>
                <a:cs typeface="+mn-cs"/>
              </a:defRPr>
            </a:lvl4pPr>
            <a:lvl5pPr marL="1748790" indent="-285750">
              <a:defRPr lang="en-US" sz="1200" kern="1200" dirty="0">
                <a:solidFill>
                  <a:schemeClr val="tx1"/>
                </a:solidFill>
                <a:latin typeface="+mn-lt"/>
                <a:ea typeface="+mn-ea"/>
                <a:cs typeface="+mn-cs"/>
              </a:defRPr>
            </a:lvl5pPr>
          </a:lstStyle>
          <a:p>
            <a:pPr marL="182880" lvl="0" indent="-182880" algn="l" defTabSz="914400" rtl="0" eaLnBrk="1" latinLnBrk="0" hangingPunct="1">
              <a:lnSpc>
                <a:spcPct val="100000"/>
              </a:lnSpc>
              <a:spcBef>
                <a:spcPts val="1200"/>
              </a:spcBef>
              <a:buClr>
                <a:schemeClr val="accent2"/>
              </a:buClr>
              <a:buFont typeface="Arial" panose="020B0604020202020204" pitchFamily="34" charset="0"/>
              <a:buChar char="•"/>
            </a:pPr>
            <a:r>
              <a:rPr lang="en-US" dirty="0"/>
              <a:t>Click to edit Master text styles</a:t>
            </a:r>
          </a:p>
          <a:p>
            <a:pPr marL="708660" lvl="1" indent="-342900" algn="l" defTabSz="914400" rtl="0" eaLnBrk="1" latinLnBrk="0" hangingPunct="1">
              <a:lnSpc>
                <a:spcPct val="90000"/>
              </a:lnSpc>
              <a:spcBef>
                <a:spcPts val="800"/>
              </a:spcBef>
              <a:buClr>
                <a:srgbClr val="B3B3B4"/>
              </a:buClr>
              <a:buSzPct val="80000"/>
              <a:buFont typeface="Wingdings" pitchFamily="2" charset="2"/>
              <a:buChar char="§"/>
            </a:pPr>
            <a:r>
              <a:rPr lang="en-US" dirty="0"/>
              <a:t>Second level</a:t>
            </a:r>
          </a:p>
          <a:p>
            <a:pPr marL="1017270" lvl="2" indent="-285750" algn="l" defTabSz="914400" rtl="0" eaLnBrk="1" latinLnBrk="0" hangingPunct="1">
              <a:lnSpc>
                <a:spcPct val="90000"/>
              </a:lnSpc>
              <a:spcBef>
                <a:spcPts val="700"/>
              </a:spcBef>
              <a:buClr>
                <a:srgbClr val="B3B3B4"/>
              </a:buClr>
              <a:buSzPct val="100000"/>
              <a:buFont typeface="Arial" panose="020B0604020202020204" pitchFamily="34" charset="0"/>
              <a:buChar char="•"/>
            </a:pPr>
            <a:r>
              <a:rPr lang="en-US" dirty="0"/>
              <a:t>Third level</a:t>
            </a:r>
          </a:p>
          <a:p>
            <a:pPr marL="1383030" lvl="3"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Fourth level</a:t>
            </a:r>
          </a:p>
          <a:p>
            <a:pPr marL="1748790" lvl="4"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Fifth level</a:t>
            </a:r>
          </a:p>
        </p:txBody>
      </p:sp>
      <p:sp>
        <p:nvSpPr>
          <p:cNvPr id="7" name="Slide Number Placeholder 6">
            <a:extLst>
              <a:ext uri="{FF2B5EF4-FFF2-40B4-BE49-F238E27FC236}">
                <a16:creationId xmlns:a16="http://schemas.microsoft.com/office/drawing/2014/main" id="{95294428-5C72-8748-93EF-13E57EFB84CA}"/>
              </a:ext>
            </a:extLst>
          </p:cNvPr>
          <p:cNvSpPr>
            <a:spLocks noGrp="1"/>
          </p:cNvSpPr>
          <p:nvPr>
            <p:ph type="sldNum" sz="quarter" idx="12"/>
          </p:nvPr>
        </p:nvSpPr>
        <p:spPr/>
        <p:txBody>
          <a:bodyPr/>
          <a:lstStyle/>
          <a:p>
            <a:fld id="{8A39E1BE-BEA9-3141-B1D0-D0662867DFF2}" type="slidenum">
              <a:rPr lang="en-US" smtClean="0"/>
              <a:t>‹#›</a:t>
            </a:fld>
            <a:endParaRPr lang="en-US" dirty="0"/>
          </a:p>
        </p:txBody>
      </p:sp>
      <p:sp>
        <p:nvSpPr>
          <p:cNvPr id="15" name="Content Placeholder 3">
            <a:extLst>
              <a:ext uri="{FF2B5EF4-FFF2-40B4-BE49-F238E27FC236}">
                <a16:creationId xmlns:a16="http://schemas.microsoft.com/office/drawing/2014/main" id="{8B66FB83-D657-2F47-983A-227AF0EE3C84}"/>
              </a:ext>
            </a:extLst>
          </p:cNvPr>
          <p:cNvSpPr>
            <a:spLocks noGrp="1"/>
          </p:cNvSpPr>
          <p:nvPr>
            <p:ph sz="half" idx="13"/>
          </p:nvPr>
        </p:nvSpPr>
        <p:spPr>
          <a:xfrm>
            <a:off x="6329723" y="1675049"/>
            <a:ext cx="2284507" cy="4542869"/>
          </a:xfrm>
          <a:prstGeom prst="rect">
            <a:avLst/>
          </a:prstGeom>
        </p:spPr>
        <p:txBody>
          <a:bodyPr/>
          <a:lstStyle>
            <a:lvl1pPr marL="228600" indent="-228600">
              <a:defRPr lang="en-US" sz="1800" kern="1200" dirty="0">
                <a:solidFill>
                  <a:schemeClr val="tx1"/>
                </a:solidFill>
                <a:latin typeface="+mn-lt"/>
                <a:ea typeface="+mn-ea"/>
                <a:cs typeface="+mn-cs"/>
              </a:defRPr>
            </a:lvl1pPr>
            <a:lvl2pPr marL="708660" indent="-342900">
              <a:defRPr lang="en-US" sz="1600" kern="1200" dirty="0" smtClean="0">
                <a:solidFill>
                  <a:schemeClr val="tx1"/>
                </a:solidFill>
                <a:latin typeface="+mn-lt"/>
                <a:ea typeface="+mn-ea"/>
                <a:cs typeface="+mn-cs"/>
              </a:defRPr>
            </a:lvl2pPr>
            <a:lvl3pPr marL="1017270" indent="-285750">
              <a:defRPr lang="en-US" sz="1400" kern="1200" dirty="0" smtClean="0">
                <a:solidFill>
                  <a:schemeClr val="tx1"/>
                </a:solidFill>
                <a:latin typeface="+mn-lt"/>
                <a:ea typeface="+mn-ea"/>
                <a:cs typeface="+mn-cs"/>
              </a:defRPr>
            </a:lvl3pPr>
            <a:lvl4pPr marL="1383030" indent="-285750">
              <a:defRPr lang="en-US" sz="1200" kern="1200" dirty="0" smtClean="0">
                <a:solidFill>
                  <a:schemeClr val="tx1"/>
                </a:solidFill>
                <a:latin typeface="+mn-lt"/>
                <a:ea typeface="+mn-ea"/>
                <a:cs typeface="+mn-cs"/>
              </a:defRPr>
            </a:lvl4pPr>
            <a:lvl5pPr marL="1748790" indent="-285750">
              <a:defRPr lang="en-US" sz="1200" kern="1200" dirty="0">
                <a:solidFill>
                  <a:schemeClr val="tx1"/>
                </a:solidFill>
                <a:latin typeface="+mn-lt"/>
                <a:ea typeface="+mn-ea"/>
                <a:cs typeface="+mn-cs"/>
              </a:defRPr>
            </a:lvl5pPr>
          </a:lstStyle>
          <a:p>
            <a:pPr marL="182880" lvl="0" indent="-182880" algn="l" defTabSz="914400" rtl="0" eaLnBrk="1" latinLnBrk="0" hangingPunct="1">
              <a:lnSpc>
                <a:spcPct val="100000"/>
              </a:lnSpc>
              <a:spcBef>
                <a:spcPts val="1200"/>
              </a:spcBef>
              <a:buClr>
                <a:schemeClr val="accent2"/>
              </a:buClr>
              <a:buFont typeface="Arial" panose="020B0604020202020204" pitchFamily="34" charset="0"/>
              <a:buChar char="•"/>
            </a:pPr>
            <a:r>
              <a:rPr lang="en-US" dirty="0"/>
              <a:t>Click to edit Master text styles</a:t>
            </a:r>
          </a:p>
          <a:p>
            <a:pPr marL="708660" lvl="1" indent="-342900" algn="l" defTabSz="914400" rtl="0" eaLnBrk="1" latinLnBrk="0" hangingPunct="1">
              <a:lnSpc>
                <a:spcPct val="90000"/>
              </a:lnSpc>
              <a:spcBef>
                <a:spcPts val="800"/>
              </a:spcBef>
              <a:buClr>
                <a:srgbClr val="B3B3B4"/>
              </a:buClr>
              <a:buSzPct val="80000"/>
              <a:buFont typeface="Wingdings" pitchFamily="2" charset="2"/>
              <a:buChar char="§"/>
            </a:pPr>
            <a:r>
              <a:rPr lang="en-US" dirty="0"/>
              <a:t>Second level</a:t>
            </a:r>
          </a:p>
          <a:p>
            <a:pPr marL="1017270" lvl="2" indent="-285750" algn="l" defTabSz="914400" rtl="0" eaLnBrk="1" latinLnBrk="0" hangingPunct="1">
              <a:lnSpc>
                <a:spcPct val="90000"/>
              </a:lnSpc>
              <a:spcBef>
                <a:spcPts val="700"/>
              </a:spcBef>
              <a:buClr>
                <a:srgbClr val="B3B3B4"/>
              </a:buClr>
              <a:buSzPct val="100000"/>
              <a:buFont typeface="Arial" panose="020B0604020202020204" pitchFamily="34" charset="0"/>
              <a:buChar char="•"/>
            </a:pPr>
            <a:r>
              <a:rPr lang="en-US" dirty="0"/>
              <a:t>Third level</a:t>
            </a:r>
          </a:p>
          <a:p>
            <a:pPr marL="1383030" lvl="3"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Fourth level</a:t>
            </a:r>
          </a:p>
          <a:p>
            <a:pPr marL="1748790" lvl="4"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Fifth level</a:t>
            </a:r>
          </a:p>
        </p:txBody>
      </p:sp>
      <p:sp>
        <p:nvSpPr>
          <p:cNvPr id="16" name="Content Placeholder 3">
            <a:extLst>
              <a:ext uri="{FF2B5EF4-FFF2-40B4-BE49-F238E27FC236}">
                <a16:creationId xmlns:a16="http://schemas.microsoft.com/office/drawing/2014/main" id="{2D95588D-E498-D94C-82B4-8BE9F0954C8C}"/>
              </a:ext>
            </a:extLst>
          </p:cNvPr>
          <p:cNvSpPr>
            <a:spLocks noGrp="1"/>
          </p:cNvSpPr>
          <p:nvPr userDrawn="1">
            <p:ph sz="half" idx="14"/>
          </p:nvPr>
        </p:nvSpPr>
        <p:spPr>
          <a:xfrm>
            <a:off x="9079154" y="1675049"/>
            <a:ext cx="2284507" cy="4542869"/>
          </a:xfrm>
          <a:prstGeom prst="rect">
            <a:avLst/>
          </a:prstGeom>
        </p:spPr>
        <p:txBody>
          <a:bodyPr/>
          <a:lstStyle>
            <a:lvl1pPr marL="228600" indent="-228600">
              <a:defRPr lang="en-US" sz="1800" kern="1200" dirty="0">
                <a:solidFill>
                  <a:schemeClr val="tx1"/>
                </a:solidFill>
                <a:latin typeface="+mn-lt"/>
                <a:ea typeface="+mn-ea"/>
                <a:cs typeface="+mn-cs"/>
              </a:defRPr>
            </a:lvl1pPr>
            <a:lvl2pPr marL="708660" indent="-342900">
              <a:defRPr lang="en-US" sz="1600" kern="1200" dirty="0" smtClean="0">
                <a:solidFill>
                  <a:schemeClr val="tx1"/>
                </a:solidFill>
                <a:latin typeface="+mn-lt"/>
                <a:ea typeface="+mn-ea"/>
                <a:cs typeface="+mn-cs"/>
              </a:defRPr>
            </a:lvl2pPr>
            <a:lvl3pPr marL="1017270" indent="-285750">
              <a:defRPr lang="en-US" sz="1400" kern="1200" dirty="0" smtClean="0">
                <a:solidFill>
                  <a:schemeClr val="tx1"/>
                </a:solidFill>
                <a:latin typeface="+mn-lt"/>
                <a:ea typeface="+mn-ea"/>
                <a:cs typeface="+mn-cs"/>
              </a:defRPr>
            </a:lvl3pPr>
            <a:lvl4pPr marL="1383030" indent="-285750">
              <a:defRPr lang="en-US" sz="1200" kern="1200" dirty="0" smtClean="0">
                <a:solidFill>
                  <a:schemeClr val="tx1"/>
                </a:solidFill>
                <a:latin typeface="+mn-lt"/>
                <a:ea typeface="+mn-ea"/>
                <a:cs typeface="+mn-cs"/>
              </a:defRPr>
            </a:lvl4pPr>
            <a:lvl5pPr marL="1748790" indent="-285750">
              <a:defRPr lang="en-US" sz="1200" kern="1200" dirty="0">
                <a:solidFill>
                  <a:schemeClr val="tx1"/>
                </a:solidFill>
                <a:latin typeface="+mn-lt"/>
                <a:ea typeface="+mn-ea"/>
                <a:cs typeface="+mn-cs"/>
              </a:defRPr>
            </a:lvl5pPr>
          </a:lstStyle>
          <a:p>
            <a:pPr marL="182880" lvl="0" indent="-182880" algn="l" defTabSz="914400" rtl="0" eaLnBrk="1" latinLnBrk="0" hangingPunct="1">
              <a:lnSpc>
                <a:spcPct val="100000"/>
              </a:lnSpc>
              <a:spcBef>
                <a:spcPts val="1200"/>
              </a:spcBef>
              <a:buClr>
                <a:schemeClr val="accent2"/>
              </a:buClr>
              <a:buFont typeface="Arial" panose="020B0604020202020204" pitchFamily="34" charset="0"/>
              <a:buChar char="•"/>
            </a:pPr>
            <a:r>
              <a:rPr lang="en-US" dirty="0"/>
              <a:t>Click to edit Master text styles</a:t>
            </a:r>
          </a:p>
          <a:p>
            <a:pPr marL="708660" lvl="1" indent="-342900" algn="l" defTabSz="914400" rtl="0" eaLnBrk="1" latinLnBrk="0" hangingPunct="1">
              <a:lnSpc>
                <a:spcPct val="90000"/>
              </a:lnSpc>
              <a:spcBef>
                <a:spcPts val="800"/>
              </a:spcBef>
              <a:buClr>
                <a:srgbClr val="B3B3B4"/>
              </a:buClr>
              <a:buSzPct val="80000"/>
              <a:buFont typeface="Wingdings" pitchFamily="2" charset="2"/>
              <a:buChar char="§"/>
            </a:pPr>
            <a:r>
              <a:rPr lang="en-US" dirty="0"/>
              <a:t>Second level</a:t>
            </a:r>
          </a:p>
          <a:p>
            <a:pPr marL="1017270" lvl="2" indent="-285750" algn="l" defTabSz="914400" rtl="0" eaLnBrk="1" latinLnBrk="0" hangingPunct="1">
              <a:lnSpc>
                <a:spcPct val="90000"/>
              </a:lnSpc>
              <a:spcBef>
                <a:spcPts val="700"/>
              </a:spcBef>
              <a:buClr>
                <a:srgbClr val="B3B3B4"/>
              </a:buClr>
              <a:buSzPct val="100000"/>
              <a:buFont typeface="Arial" panose="020B0604020202020204" pitchFamily="34" charset="0"/>
              <a:buChar char="•"/>
            </a:pPr>
            <a:r>
              <a:rPr lang="en-US" dirty="0"/>
              <a:t>Third level</a:t>
            </a:r>
          </a:p>
          <a:p>
            <a:pPr marL="1383030" lvl="3"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Fourth level</a:t>
            </a:r>
          </a:p>
          <a:p>
            <a:pPr marL="1748790" lvl="4"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Fifth level</a:t>
            </a:r>
          </a:p>
        </p:txBody>
      </p:sp>
      <p:sp>
        <p:nvSpPr>
          <p:cNvPr id="9" name="Title 1">
            <a:extLst>
              <a:ext uri="{FF2B5EF4-FFF2-40B4-BE49-F238E27FC236}">
                <a16:creationId xmlns:a16="http://schemas.microsoft.com/office/drawing/2014/main" id="{9CBCDA48-191D-AE4E-91ED-CCE1B7E7DA8D}"/>
              </a:ext>
            </a:extLst>
          </p:cNvPr>
          <p:cNvSpPr>
            <a:spLocks noGrp="1"/>
          </p:cNvSpPr>
          <p:nvPr>
            <p:ph type="title"/>
          </p:nvPr>
        </p:nvSpPr>
        <p:spPr>
          <a:xfrm>
            <a:off x="828339" y="397043"/>
            <a:ext cx="10535322" cy="462616"/>
          </a:xfrm>
        </p:spPr>
        <p:txBody>
          <a:bodyPr/>
          <a:lstStyle/>
          <a:p>
            <a:r>
              <a:rPr lang="en-US" dirty="0"/>
              <a:t>Click to edit Master title style</a:t>
            </a:r>
          </a:p>
        </p:txBody>
      </p:sp>
      <p:sp>
        <p:nvSpPr>
          <p:cNvPr id="10" name="Text Placeholder 5">
            <a:extLst>
              <a:ext uri="{FF2B5EF4-FFF2-40B4-BE49-F238E27FC236}">
                <a16:creationId xmlns:a16="http://schemas.microsoft.com/office/drawing/2014/main" id="{6F6BE81D-9927-3C4D-9602-F1DF34109737}"/>
              </a:ext>
            </a:extLst>
          </p:cNvPr>
          <p:cNvSpPr>
            <a:spLocks noGrp="1"/>
          </p:cNvSpPr>
          <p:nvPr>
            <p:ph type="body" sz="quarter" idx="15"/>
          </p:nvPr>
        </p:nvSpPr>
        <p:spPr>
          <a:xfrm>
            <a:off x="828339" y="890337"/>
            <a:ext cx="10535322" cy="306204"/>
          </a:xfrm>
          <a:prstGeom prst="rect">
            <a:avLst/>
          </a:prstGeom>
        </p:spPr>
        <p:txBody>
          <a:bodyPr anchor="ctr">
            <a:normAutofit/>
          </a:bodyPr>
          <a:lstStyle>
            <a:lvl1pPr marL="0" indent="0" algn="l" defTabSz="914400" rtl="0" eaLnBrk="1" latinLnBrk="0" hangingPunct="1">
              <a:lnSpc>
                <a:spcPct val="90000"/>
              </a:lnSpc>
              <a:spcBef>
                <a:spcPct val="0"/>
              </a:spcBef>
              <a:buNone/>
              <a:defRPr lang="en-US" sz="1800" kern="1200" dirty="0" smtClean="0">
                <a:solidFill>
                  <a:schemeClr val="accent1"/>
                </a:solidFill>
                <a:latin typeface="+mj-lt"/>
                <a:ea typeface="+mj-ea"/>
                <a:cs typeface="+mj-cs"/>
              </a:defRPr>
            </a:lvl1pPr>
            <a:lvl2pPr marL="0" indent="0" algn="l" defTabSz="914400" rtl="0" eaLnBrk="1" latinLnBrk="0" hangingPunct="1">
              <a:lnSpc>
                <a:spcPct val="90000"/>
              </a:lnSpc>
              <a:spcBef>
                <a:spcPct val="0"/>
              </a:spcBef>
              <a:buNone/>
              <a:defRPr lang="en-US" sz="1600"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600"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600"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US" sz="1600" kern="1200" dirty="0">
                <a:solidFill>
                  <a:schemeClr val="bg1">
                    <a:lumMod val="50000"/>
                  </a:schemeClr>
                </a:solidFill>
                <a:latin typeface="+mj-lt"/>
                <a:ea typeface="+mj-ea"/>
                <a:cs typeface="+mj-cs"/>
              </a:defRPr>
            </a:lvl5pPr>
          </a:lstStyle>
          <a:p>
            <a:pPr lvl="0"/>
            <a:r>
              <a:rPr lang="en-US" dirty="0"/>
              <a:t>Click to edit Master text styles</a:t>
            </a:r>
          </a:p>
        </p:txBody>
      </p:sp>
      <p:sp>
        <p:nvSpPr>
          <p:cNvPr id="2" name="Footer Placeholder 4">
            <a:extLst>
              <a:ext uri="{FF2B5EF4-FFF2-40B4-BE49-F238E27FC236}">
                <a16:creationId xmlns:a16="http://schemas.microsoft.com/office/drawing/2014/main" id="{878CDCA1-D344-FA74-A34F-EBD939A6BD6E}"/>
              </a:ext>
            </a:extLst>
          </p:cNvPr>
          <p:cNvSpPr>
            <a:spLocks noGrp="1"/>
          </p:cNvSpPr>
          <p:nvPr>
            <p:ph type="ftr" sz="quarter" idx="3"/>
          </p:nvPr>
        </p:nvSpPr>
        <p:spPr>
          <a:xfrm>
            <a:off x="543998" y="6426189"/>
            <a:ext cx="5692253" cy="288777"/>
          </a:xfrm>
          <a:prstGeom prst="rect">
            <a:avLst/>
          </a:prstGeom>
        </p:spPr>
        <p:txBody>
          <a:bodyPr vert="horz" lIns="0" tIns="0" rIns="0" bIns="0" rtlCol="0" anchor="ctr"/>
          <a:lstStyle>
            <a:lvl1pPr algn="l">
              <a:defRPr sz="900">
                <a:solidFill>
                  <a:schemeClr val="bg1">
                    <a:lumMod val="75000"/>
                  </a:schemeClr>
                </a:solidFill>
              </a:defRPr>
            </a:lvl1pPr>
          </a:lstStyle>
          <a:p>
            <a:r>
              <a:rPr lang="en-US"/>
              <a:t>Copyright © 2024 Arctera</a:t>
            </a:r>
            <a:endParaRPr lang="en-US" dirty="0"/>
          </a:p>
        </p:txBody>
      </p:sp>
    </p:spTree>
    <p:extLst>
      <p:ext uri="{BB962C8B-B14F-4D97-AF65-F5344CB8AC3E}">
        <p14:creationId xmlns:p14="http://schemas.microsoft.com/office/powerpoint/2010/main" val="352158376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Sta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D5EAA-49CB-1FF1-45EF-407CCF3DBF4E}"/>
              </a:ext>
            </a:extLst>
          </p:cNvPr>
          <p:cNvSpPr/>
          <p:nvPr userDrawn="1"/>
        </p:nvSpPr>
        <p:spPr bwMode="auto">
          <a:xfrm>
            <a:off x="0" y="0"/>
            <a:ext cx="12192000" cy="1774535"/>
          </a:xfrm>
          <a:prstGeom prst="rect">
            <a:avLst/>
          </a:prstGeom>
          <a:gradFill>
            <a:gsLst>
              <a:gs pos="0">
                <a:srgbClr val="002B41"/>
              </a:gs>
              <a:gs pos="100000">
                <a:srgbClr val="002B41">
                  <a:alpha val="0"/>
                </a:srgbClr>
              </a:gs>
            </a:gsLst>
            <a:lin ang="5400000" scaled="0"/>
          </a:gradFill>
          <a:ln w="25400" cap="flat" cmpd="sng" algn="ctr">
            <a:no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b="0" dirty="0">
              <a:solidFill>
                <a:schemeClr val="tx1"/>
              </a:solidFill>
              <a:latin typeface="Arial" panose="020B0604020202020204" pitchFamily="34" charset="0"/>
              <a:cs typeface="Arial" panose="020B0604020202020204" pitchFamily="34" charset="0"/>
            </a:endParaRPr>
          </a:p>
        </p:txBody>
      </p:sp>
      <p:pic>
        <p:nvPicPr>
          <p:cNvPr id="3" name="Graphic 2">
            <a:extLst>
              <a:ext uri="{FF2B5EF4-FFF2-40B4-BE49-F238E27FC236}">
                <a16:creationId xmlns:a16="http://schemas.microsoft.com/office/drawing/2014/main" id="{17DFF27B-2F5B-412E-EC11-AAB14DC91A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F9280ED2-189E-BD4C-8B6C-8D2501AD68A2}"/>
              </a:ext>
            </a:extLst>
          </p:cNvPr>
          <p:cNvSpPr>
            <a:spLocks noGrp="1"/>
          </p:cNvSpPr>
          <p:nvPr>
            <p:ph type="ctrTitle" hasCustomPrompt="1"/>
          </p:nvPr>
        </p:nvSpPr>
        <p:spPr>
          <a:xfrm>
            <a:off x="914399" y="0"/>
            <a:ext cx="5819687" cy="2649197"/>
          </a:xfrm>
          <a:prstGeom prst="rect">
            <a:avLst/>
          </a:prstGeom>
        </p:spPr>
        <p:txBody>
          <a:bodyPr lIns="0" tIns="0" rIns="0" bIns="0" anchor="b">
            <a:noAutofit/>
          </a:bodyPr>
          <a:lstStyle>
            <a:lvl1pPr algn="l">
              <a:defRPr sz="4800">
                <a:solidFill>
                  <a:schemeClr val="tx2"/>
                </a:solidFill>
                <a:latin typeface="Century Gothic" panose="020B0502020202020204" pitchFamily="34" charset="0"/>
              </a:defRPr>
            </a:lvl1pPr>
          </a:lstStyle>
          <a:p>
            <a:r>
              <a:rPr lang="en-US" dirty="0"/>
              <a:t>Click to Edit Title Century Gothic</a:t>
            </a:r>
          </a:p>
        </p:txBody>
      </p:sp>
      <p:sp>
        <p:nvSpPr>
          <p:cNvPr id="12" name="Subtitle 2">
            <a:extLst>
              <a:ext uri="{FF2B5EF4-FFF2-40B4-BE49-F238E27FC236}">
                <a16:creationId xmlns:a16="http://schemas.microsoft.com/office/drawing/2014/main" id="{27A3147B-C0F3-9642-93D1-E1BD7E39616A}"/>
              </a:ext>
            </a:extLst>
          </p:cNvPr>
          <p:cNvSpPr>
            <a:spLocks noGrp="1"/>
          </p:cNvSpPr>
          <p:nvPr>
            <p:ph type="subTitle" idx="1" hasCustomPrompt="1"/>
          </p:nvPr>
        </p:nvSpPr>
        <p:spPr>
          <a:xfrm>
            <a:off x="914400" y="2882923"/>
            <a:ext cx="4712367" cy="1280256"/>
          </a:xfrm>
          <a:prstGeom prst="rect">
            <a:avLst/>
          </a:prstGeom>
        </p:spPr>
        <p:txBody>
          <a:bodyPr lIns="0" tIns="0" rIns="0" bIns="0">
            <a:noAutofit/>
          </a:bodyPr>
          <a:lstStyle>
            <a:lvl1pPr marL="0" indent="0" algn="l">
              <a:buNone/>
              <a:defRPr sz="2000" b="1">
                <a:solidFill>
                  <a:schemeClr val="accent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bold master subtitle.</a:t>
            </a:r>
          </a:p>
        </p:txBody>
      </p:sp>
      <p:sp>
        <p:nvSpPr>
          <p:cNvPr id="5" name="Rectangle 4">
            <a:extLst>
              <a:ext uri="{FF2B5EF4-FFF2-40B4-BE49-F238E27FC236}">
                <a16:creationId xmlns:a16="http://schemas.microsoft.com/office/drawing/2014/main" id="{CF73671B-AFF0-989E-0F88-68C2C6E965C7}"/>
              </a:ext>
            </a:extLst>
          </p:cNvPr>
          <p:cNvSpPr/>
          <p:nvPr userDrawn="1"/>
        </p:nvSpPr>
        <p:spPr bwMode="auto">
          <a:xfrm flipV="1">
            <a:off x="0" y="6812281"/>
            <a:ext cx="12192000" cy="45719"/>
          </a:xfrm>
          <a:prstGeom prst="rect">
            <a:avLst/>
          </a:prstGeom>
          <a:gradFill>
            <a:gsLst>
              <a:gs pos="0">
                <a:schemeClr val="accent1"/>
              </a:gs>
              <a:gs pos="100000">
                <a:schemeClr val="accent2"/>
              </a:gs>
            </a:gsLst>
            <a:lin ang="18671338" scaled="1"/>
          </a:gradFill>
          <a:ln w="25400" cap="flat" cmpd="sng" algn="ctr">
            <a:no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b="0" dirty="0">
              <a:solidFill>
                <a:schemeClr val="tx1"/>
              </a:solidFill>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3936B3AB-DAE5-9EC4-7966-0B974B7B9D9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943162" y="376191"/>
            <a:ext cx="1833178" cy="468710"/>
          </a:xfrm>
          <a:prstGeom prst="rect">
            <a:avLst/>
          </a:prstGeom>
        </p:spPr>
      </p:pic>
    </p:spTree>
    <p:extLst>
      <p:ext uri="{BB962C8B-B14F-4D97-AF65-F5344CB8AC3E}">
        <p14:creationId xmlns:p14="http://schemas.microsoft.com/office/powerpoint/2010/main" val="9845549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Strea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D5EAA-49CB-1FF1-45EF-407CCF3DBF4E}"/>
              </a:ext>
            </a:extLst>
          </p:cNvPr>
          <p:cNvSpPr/>
          <p:nvPr userDrawn="1"/>
        </p:nvSpPr>
        <p:spPr bwMode="auto">
          <a:xfrm>
            <a:off x="0" y="0"/>
            <a:ext cx="12192000" cy="1774535"/>
          </a:xfrm>
          <a:prstGeom prst="rect">
            <a:avLst/>
          </a:prstGeom>
          <a:gradFill>
            <a:gsLst>
              <a:gs pos="0">
                <a:srgbClr val="002B41"/>
              </a:gs>
              <a:gs pos="100000">
                <a:srgbClr val="002B41">
                  <a:alpha val="0"/>
                </a:srgbClr>
              </a:gs>
            </a:gsLst>
            <a:lin ang="5400000" scaled="0"/>
          </a:gradFill>
          <a:ln w="25400" cap="flat" cmpd="sng" algn="ctr">
            <a:no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b="0" dirty="0">
              <a:solidFill>
                <a:schemeClr val="tx1"/>
              </a:solidFill>
              <a:latin typeface="Arial" panose="020B0604020202020204" pitchFamily="34" charset="0"/>
              <a:cs typeface="Arial" panose="020B0604020202020204" pitchFamily="34" charset="0"/>
            </a:endParaRPr>
          </a:p>
        </p:txBody>
      </p:sp>
      <p:pic>
        <p:nvPicPr>
          <p:cNvPr id="3" name="Graphic 2">
            <a:extLst>
              <a:ext uri="{FF2B5EF4-FFF2-40B4-BE49-F238E27FC236}">
                <a16:creationId xmlns:a16="http://schemas.microsoft.com/office/drawing/2014/main" id="{17DFF27B-2F5B-412E-EC11-AAB14DC91A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F9280ED2-189E-BD4C-8B6C-8D2501AD68A2}"/>
              </a:ext>
            </a:extLst>
          </p:cNvPr>
          <p:cNvSpPr>
            <a:spLocks noGrp="1"/>
          </p:cNvSpPr>
          <p:nvPr>
            <p:ph type="ctrTitle" hasCustomPrompt="1"/>
          </p:nvPr>
        </p:nvSpPr>
        <p:spPr>
          <a:xfrm>
            <a:off x="914399" y="0"/>
            <a:ext cx="5819687" cy="2649197"/>
          </a:xfrm>
          <a:prstGeom prst="rect">
            <a:avLst/>
          </a:prstGeom>
        </p:spPr>
        <p:txBody>
          <a:bodyPr lIns="0" tIns="0" rIns="0" bIns="0" anchor="b">
            <a:noAutofit/>
          </a:bodyPr>
          <a:lstStyle>
            <a:lvl1pPr algn="l">
              <a:defRPr sz="4800">
                <a:solidFill>
                  <a:schemeClr val="tx2"/>
                </a:solidFill>
                <a:latin typeface="Century Gothic" panose="020B0502020202020204" pitchFamily="34" charset="0"/>
              </a:defRPr>
            </a:lvl1pPr>
          </a:lstStyle>
          <a:p>
            <a:r>
              <a:rPr lang="en-US" dirty="0"/>
              <a:t>Click to Edit Title Century Gothic</a:t>
            </a:r>
          </a:p>
        </p:txBody>
      </p:sp>
      <p:sp>
        <p:nvSpPr>
          <p:cNvPr id="12" name="Subtitle 2">
            <a:extLst>
              <a:ext uri="{FF2B5EF4-FFF2-40B4-BE49-F238E27FC236}">
                <a16:creationId xmlns:a16="http://schemas.microsoft.com/office/drawing/2014/main" id="{27A3147B-C0F3-9642-93D1-E1BD7E39616A}"/>
              </a:ext>
            </a:extLst>
          </p:cNvPr>
          <p:cNvSpPr>
            <a:spLocks noGrp="1"/>
          </p:cNvSpPr>
          <p:nvPr>
            <p:ph type="subTitle" idx="1" hasCustomPrompt="1"/>
          </p:nvPr>
        </p:nvSpPr>
        <p:spPr>
          <a:xfrm>
            <a:off x="914400" y="2882923"/>
            <a:ext cx="4712367" cy="1280256"/>
          </a:xfrm>
          <a:prstGeom prst="rect">
            <a:avLst/>
          </a:prstGeom>
        </p:spPr>
        <p:txBody>
          <a:bodyPr lIns="0" tIns="0" rIns="0" bIns="0">
            <a:noAutofit/>
          </a:bodyPr>
          <a:lstStyle>
            <a:lvl1pPr marL="0" indent="0" algn="l">
              <a:buNone/>
              <a:defRPr sz="2000" b="1">
                <a:solidFill>
                  <a:schemeClr val="accent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bold master subtitle.</a:t>
            </a:r>
          </a:p>
        </p:txBody>
      </p:sp>
      <p:sp>
        <p:nvSpPr>
          <p:cNvPr id="5" name="Rectangle 4">
            <a:extLst>
              <a:ext uri="{FF2B5EF4-FFF2-40B4-BE49-F238E27FC236}">
                <a16:creationId xmlns:a16="http://schemas.microsoft.com/office/drawing/2014/main" id="{CF73671B-AFF0-989E-0F88-68C2C6E965C7}"/>
              </a:ext>
            </a:extLst>
          </p:cNvPr>
          <p:cNvSpPr/>
          <p:nvPr userDrawn="1"/>
        </p:nvSpPr>
        <p:spPr bwMode="auto">
          <a:xfrm flipV="1">
            <a:off x="0" y="6812281"/>
            <a:ext cx="12192000" cy="45719"/>
          </a:xfrm>
          <a:prstGeom prst="rect">
            <a:avLst/>
          </a:prstGeom>
          <a:gradFill>
            <a:gsLst>
              <a:gs pos="0">
                <a:schemeClr val="accent1"/>
              </a:gs>
              <a:gs pos="100000">
                <a:schemeClr val="accent2"/>
              </a:gs>
            </a:gsLst>
            <a:lin ang="18671338" scaled="1"/>
          </a:gradFill>
          <a:ln w="25400" cap="flat" cmpd="sng" algn="ctr">
            <a:no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b="0" dirty="0">
              <a:solidFill>
                <a:schemeClr val="tx1"/>
              </a:solidFill>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EBF45863-B1A6-ED0D-8EB7-3FD2F7B0FE38}"/>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943162" y="376191"/>
            <a:ext cx="1833178" cy="468710"/>
          </a:xfrm>
          <a:prstGeom prst="rect">
            <a:avLst/>
          </a:prstGeom>
        </p:spPr>
      </p:pic>
    </p:spTree>
    <p:extLst>
      <p:ext uri="{BB962C8B-B14F-4D97-AF65-F5344CB8AC3E}">
        <p14:creationId xmlns:p14="http://schemas.microsoft.com/office/powerpoint/2010/main" val="426577955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p:bg>
      <p:bgPr>
        <a:gradFill>
          <a:gsLst>
            <a:gs pos="0">
              <a:schemeClr val="accent3"/>
            </a:gs>
            <a:gs pos="100000">
              <a:schemeClr val="tx2"/>
            </a:gs>
          </a:gsLst>
          <a:lin ang="5400000" scaled="0"/>
        </a:gra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5294428-5C72-8748-93EF-13E57EFB84CA}"/>
              </a:ext>
            </a:extLst>
          </p:cNvPr>
          <p:cNvSpPr>
            <a:spLocks noGrp="1"/>
          </p:cNvSpPr>
          <p:nvPr>
            <p:ph type="sldNum" sz="quarter" idx="12"/>
          </p:nvPr>
        </p:nvSpPr>
        <p:spPr/>
        <p:txBody>
          <a:bodyPr/>
          <a:lstStyle/>
          <a:p>
            <a:fld id="{8A39E1BE-BEA9-3141-B1D0-D0662867DFF2}" type="slidenum">
              <a:rPr lang="en-US" smtClean="0"/>
              <a:t>‹#›</a:t>
            </a:fld>
            <a:endParaRPr lang="en-US" dirty="0"/>
          </a:p>
        </p:txBody>
      </p:sp>
      <p:sp>
        <p:nvSpPr>
          <p:cNvPr id="2" name="Footer Placeholder 4">
            <a:extLst>
              <a:ext uri="{FF2B5EF4-FFF2-40B4-BE49-F238E27FC236}">
                <a16:creationId xmlns:a16="http://schemas.microsoft.com/office/drawing/2014/main" id="{878CDCA1-D344-FA74-A34F-EBD939A6BD6E}"/>
              </a:ext>
            </a:extLst>
          </p:cNvPr>
          <p:cNvSpPr>
            <a:spLocks noGrp="1"/>
          </p:cNvSpPr>
          <p:nvPr>
            <p:ph type="ftr" sz="quarter" idx="3"/>
          </p:nvPr>
        </p:nvSpPr>
        <p:spPr>
          <a:xfrm>
            <a:off x="543998" y="6426189"/>
            <a:ext cx="5692253" cy="288777"/>
          </a:xfrm>
          <a:prstGeom prst="rect">
            <a:avLst/>
          </a:prstGeom>
        </p:spPr>
        <p:txBody>
          <a:bodyPr vert="horz" lIns="0" tIns="0" rIns="0" bIns="0" rtlCol="0" anchor="ctr"/>
          <a:lstStyle>
            <a:lvl1pPr algn="l">
              <a:defRPr sz="900">
                <a:solidFill>
                  <a:schemeClr val="bg1">
                    <a:lumMod val="75000"/>
                  </a:schemeClr>
                </a:solidFill>
              </a:defRPr>
            </a:lvl1pPr>
          </a:lstStyle>
          <a:p>
            <a:r>
              <a:rPr lang="en-US"/>
              <a:t>Copyright © 2024 Arctera</a:t>
            </a:r>
            <a:endParaRPr lang="en-US" dirty="0"/>
          </a:p>
        </p:txBody>
      </p:sp>
      <p:sp>
        <p:nvSpPr>
          <p:cNvPr id="6" name="Title 1">
            <a:extLst>
              <a:ext uri="{FF2B5EF4-FFF2-40B4-BE49-F238E27FC236}">
                <a16:creationId xmlns:a16="http://schemas.microsoft.com/office/drawing/2014/main" id="{CDCA7105-F59B-8FC8-9DAD-BD7D7BA13A9E}"/>
              </a:ext>
            </a:extLst>
          </p:cNvPr>
          <p:cNvSpPr>
            <a:spLocks noGrp="1"/>
          </p:cNvSpPr>
          <p:nvPr>
            <p:ph type="ctrTitle" hasCustomPrompt="1"/>
          </p:nvPr>
        </p:nvSpPr>
        <p:spPr>
          <a:xfrm>
            <a:off x="914400" y="0"/>
            <a:ext cx="8485974" cy="6426189"/>
          </a:xfrm>
          <a:prstGeom prst="rect">
            <a:avLst/>
          </a:prstGeom>
        </p:spPr>
        <p:txBody>
          <a:bodyPr lIns="0" tIns="0" rIns="0" bIns="0" anchor="ctr">
            <a:noAutofit/>
          </a:bodyPr>
          <a:lstStyle>
            <a:lvl1pPr algn="l">
              <a:defRPr sz="4800">
                <a:solidFill>
                  <a:schemeClr val="bg1"/>
                </a:solidFill>
                <a:latin typeface="Century Gothic" panose="020B0502020202020204" pitchFamily="34" charset="0"/>
              </a:defRPr>
            </a:lvl1pPr>
          </a:lstStyle>
          <a:p>
            <a:r>
              <a:rPr lang="en-US" dirty="0"/>
              <a:t>Edit Chapter Slide</a:t>
            </a:r>
          </a:p>
        </p:txBody>
      </p:sp>
      <p:sp>
        <p:nvSpPr>
          <p:cNvPr id="12" name="Rectangle 11">
            <a:extLst>
              <a:ext uri="{FF2B5EF4-FFF2-40B4-BE49-F238E27FC236}">
                <a16:creationId xmlns:a16="http://schemas.microsoft.com/office/drawing/2014/main" id="{3A4A2B5A-A6F9-6EDD-5EF9-4E5A62C61626}"/>
              </a:ext>
            </a:extLst>
          </p:cNvPr>
          <p:cNvSpPr/>
          <p:nvPr userDrawn="1"/>
        </p:nvSpPr>
        <p:spPr bwMode="auto">
          <a:xfrm flipV="1">
            <a:off x="0" y="6812281"/>
            <a:ext cx="12192000" cy="45719"/>
          </a:xfrm>
          <a:prstGeom prst="rect">
            <a:avLst/>
          </a:prstGeom>
          <a:gradFill>
            <a:gsLst>
              <a:gs pos="0">
                <a:schemeClr val="accent1"/>
              </a:gs>
              <a:gs pos="100000">
                <a:schemeClr val="accent2"/>
              </a:gs>
            </a:gsLst>
            <a:lin ang="18671338" scaled="1"/>
          </a:gradFill>
          <a:ln w="25400" cap="flat" cmpd="sng" algn="ctr">
            <a:no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b="0" dirty="0">
              <a:solidFill>
                <a:schemeClr val="tx1"/>
              </a:solidFill>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6AFD0586-57B7-25E2-9813-AA6070E1BF1A}"/>
              </a:ext>
            </a:extLst>
          </p:cNvPr>
          <p:cNvPicPr>
            <a:picLocks noChangeAspect="1"/>
          </p:cNvPicPr>
          <p:nvPr userDrawn="1"/>
        </p:nvPicPr>
        <p:blipFill>
          <a:blip r:embed="rId2">
            <a:alphaModFix amt="15000"/>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6FAF78E6-85BA-3F58-0482-39CBA19BB70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533139" y="6366353"/>
            <a:ext cx="1358072" cy="347234"/>
          </a:xfrm>
          <a:prstGeom prst="rect">
            <a:avLst/>
          </a:prstGeom>
        </p:spPr>
      </p:pic>
    </p:spTree>
    <p:extLst>
      <p:ext uri="{BB962C8B-B14F-4D97-AF65-F5344CB8AC3E}">
        <p14:creationId xmlns:p14="http://schemas.microsoft.com/office/powerpoint/2010/main" val="29077025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chemeClr val="accent3"/>
            </a:gs>
            <a:gs pos="100000">
              <a:schemeClr val="tx2"/>
            </a:gs>
          </a:gsLst>
          <a:lin ang="5400000" scaled="0"/>
        </a:gradFill>
        <a:effectLst/>
      </p:bgPr>
    </p:bg>
    <p:spTree>
      <p:nvGrpSpPr>
        <p:cNvPr id="1" name=""/>
        <p:cNvGrpSpPr/>
        <p:nvPr/>
      </p:nvGrpSpPr>
      <p:grpSpPr>
        <a:xfrm>
          <a:off x="0" y="0"/>
          <a:ext cx="0" cy="0"/>
          <a:chOff x="0" y="0"/>
          <a:chExt cx="0" cy="0"/>
        </a:xfrm>
      </p:grpSpPr>
      <p:sp>
        <p:nvSpPr>
          <p:cNvPr id="6" name="Round Diagonal Corner Rectangle 5">
            <a:extLst>
              <a:ext uri="{FF2B5EF4-FFF2-40B4-BE49-F238E27FC236}">
                <a16:creationId xmlns:a16="http://schemas.microsoft.com/office/drawing/2014/main" id="{3C3C75A6-D50A-3468-F13E-5872C610BD4A}"/>
              </a:ext>
            </a:extLst>
          </p:cNvPr>
          <p:cNvSpPr/>
          <p:nvPr userDrawn="1"/>
        </p:nvSpPr>
        <p:spPr bwMode="auto">
          <a:xfrm rot="16200000">
            <a:off x="5343181" y="-327098"/>
            <a:ext cx="4641947" cy="7226894"/>
          </a:xfrm>
          <a:prstGeom prst="round2DiagRect">
            <a:avLst/>
          </a:prstGeom>
          <a:solidFill>
            <a:schemeClr val="bg1"/>
          </a:solidFill>
          <a:ln w="25400" cap="flat" cmpd="sng" algn="ctr">
            <a:noFill/>
            <a:prstDash val="solid"/>
            <a:miter lim="800000"/>
            <a:headEnd type="none" w="med" len="med"/>
            <a:tailEnd type="none" w="med" len="med"/>
          </a:ln>
          <a:effectLst>
            <a:outerShdw blurRad="317500" dist="50800" dir="5400000" algn="ctr" rotWithShape="0">
              <a:schemeClr val="tx1">
                <a:alpha val="50000"/>
              </a:scheme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b="0" dirty="0">
              <a:solidFill>
                <a:schemeClr val="tx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95294428-5C72-8748-93EF-13E57EFB84CA}"/>
              </a:ext>
            </a:extLst>
          </p:cNvPr>
          <p:cNvSpPr>
            <a:spLocks noGrp="1"/>
          </p:cNvSpPr>
          <p:nvPr>
            <p:ph type="sldNum" sz="quarter" idx="12"/>
          </p:nvPr>
        </p:nvSpPr>
        <p:spPr/>
        <p:txBody>
          <a:bodyPr/>
          <a:lstStyle/>
          <a:p>
            <a:fld id="{8A39E1BE-BEA9-3141-B1D0-D0662867DFF2}" type="slidenum">
              <a:rPr lang="en-US" smtClean="0"/>
              <a:t>‹#›</a:t>
            </a:fld>
            <a:endParaRPr lang="en-US" dirty="0"/>
          </a:p>
        </p:txBody>
      </p:sp>
      <p:sp>
        <p:nvSpPr>
          <p:cNvPr id="12" name="Rectangle 11">
            <a:extLst>
              <a:ext uri="{FF2B5EF4-FFF2-40B4-BE49-F238E27FC236}">
                <a16:creationId xmlns:a16="http://schemas.microsoft.com/office/drawing/2014/main" id="{3A4A2B5A-A6F9-6EDD-5EF9-4E5A62C61626}"/>
              </a:ext>
            </a:extLst>
          </p:cNvPr>
          <p:cNvSpPr/>
          <p:nvPr userDrawn="1"/>
        </p:nvSpPr>
        <p:spPr bwMode="auto">
          <a:xfrm flipV="1">
            <a:off x="0" y="6812281"/>
            <a:ext cx="12192000" cy="45719"/>
          </a:xfrm>
          <a:prstGeom prst="rect">
            <a:avLst/>
          </a:prstGeom>
          <a:gradFill>
            <a:gsLst>
              <a:gs pos="0">
                <a:schemeClr val="accent1"/>
              </a:gs>
              <a:gs pos="100000">
                <a:schemeClr val="accent2"/>
              </a:gs>
            </a:gsLst>
            <a:lin ang="18671338" scaled="1"/>
          </a:gradFill>
          <a:ln w="25400" cap="flat" cmpd="sng" algn="ctr">
            <a:no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b="0" dirty="0">
              <a:solidFill>
                <a:schemeClr val="tx1"/>
              </a:solidFill>
              <a:latin typeface="Arial" panose="020B060402020202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887C42DC-51FA-E82A-167B-05438E8FECE1}"/>
              </a:ext>
            </a:extLst>
          </p:cNvPr>
          <p:cNvPicPr>
            <a:picLocks noChangeAspect="1"/>
          </p:cNvPicPr>
          <p:nvPr userDrawn="1"/>
        </p:nvPicPr>
        <p:blipFill>
          <a:blip r:embed="rId2">
            <a:alphaModFix amt="15000"/>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9EE420DC-1A86-6855-2945-1BC83F57B350}"/>
              </a:ext>
            </a:extLst>
          </p:cNvPr>
          <p:cNvSpPr>
            <a:spLocks noGrp="1"/>
          </p:cNvSpPr>
          <p:nvPr>
            <p:ph type="ctrTitle" hasCustomPrompt="1"/>
          </p:nvPr>
        </p:nvSpPr>
        <p:spPr>
          <a:xfrm>
            <a:off x="914400" y="0"/>
            <a:ext cx="3136306" cy="6426189"/>
          </a:xfrm>
          <a:prstGeom prst="rect">
            <a:avLst/>
          </a:prstGeom>
        </p:spPr>
        <p:txBody>
          <a:bodyPr lIns="0" tIns="0" rIns="0" bIns="0" anchor="ctr">
            <a:noAutofit/>
          </a:bodyPr>
          <a:lstStyle>
            <a:lvl1pPr algn="l">
              <a:defRPr sz="4800">
                <a:solidFill>
                  <a:schemeClr val="bg1"/>
                </a:solidFill>
                <a:latin typeface="Century Gothic" panose="020B0502020202020204" pitchFamily="34" charset="0"/>
              </a:defRPr>
            </a:lvl1pPr>
          </a:lstStyle>
          <a:p>
            <a:r>
              <a:rPr lang="en-US" dirty="0"/>
              <a:t>Edit Agenda</a:t>
            </a:r>
          </a:p>
        </p:txBody>
      </p:sp>
      <p:sp>
        <p:nvSpPr>
          <p:cNvPr id="2" name="Footer Placeholder 4">
            <a:extLst>
              <a:ext uri="{FF2B5EF4-FFF2-40B4-BE49-F238E27FC236}">
                <a16:creationId xmlns:a16="http://schemas.microsoft.com/office/drawing/2014/main" id="{FFFA99B0-54BB-9BE1-BC1E-295D74D519D2}"/>
              </a:ext>
            </a:extLst>
          </p:cNvPr>
          <p:cNvSpPr>
            <a:spLocks noGrp="1"/>
          </p:cNvSpPr>
          <p:nvPr>
            <p:ph type="ftr" sz="quarter" idx="3"/>
          </p:nvPr>
        </p:nvSpPr>
        <p:spPr>
          <a:xfrm>
            <a:off x="543998" y="6426189"/>
            <a:ext cx="5692253" cy="288777"/>
          </a:xfrm>
          <a:prstGeom prst="rect">
            <a:avLst/>
          </a:prstGeom>
        </p:spPr>
        <p:txBody>
          <a:bodyPr vert="horz" lIns="0" tIns="0" rIns="0" bIns="0" rtlCol="0" anchor="ctr"/>
          <a:lstStyle>
            <a:lvl1pPr algn="l">
              <a:defRPr sz="900">
                <a:solidFill>
                  <a:schemeClr val="bg1">
                    <a:lumMod val="75000"/>
                  </a:schemeClr>
                </a:solidFill>
              </a:defRPr>
            </a:lvl1pPr>
          </a:lstStyle>
          <a:p>
            <a:r>
              <a:rPr lang="en-US"/>
              <a:t>Copyright © 2024 Arctera</a:t>
            </a:r>
            <a:endParaRPr lang="en-US" dirty="0"/>
          </a:p>
        </p:txBody>
      </p:sp>
      <p:sp>
        <p:nvSpPr>
          <p:cNvPr id="10" name="Text Placeholder 9">
            <a:extLst>
              <a:ext uri="{FF2B5EF4-FFF2-40B4-BE49-F238E27FC236}">
                <a16:creationId xmlns:a16="http://schemas.microsoft.com/office/drawing/2014/main" id="{9BAF1F70-907B-14D8-1D46-C0809D76E6C9}"/>
              </a:ext>
            </a:extLst>
          </p:cNvPr>
          <p:cNvSpPr>
            <a:spLocks noGrp="1"/>
          </p:cNvSpPr>
          <p:nvPr>
            <p:ph type="body" sz="quarter" idx="13" hasCustomPrompt="1"/>
          </p:nvPr>
        </p:nvSpPr>
        <p:spPr>
          <a:xfrm>
            <a:off x="4606184" y="965378"/>
            <a:ext cx="6671416" cy="4641947"/>
          </a:xfrm>
          <a:prstGeom prst="rect">
            <a:avLst/>
          </a:prstGeom>
        </p:spPr>
        <p:txBody>
          <a:bodyPr anchor="ctr"/>
          <a:lstStyle>
            <a:lvl1pPr>
              <a:buClr>
                <a:schemeClr val="accent1"/>
              </a:buClr>
              <a:defRPr/>
            </a:lvl1pPr>
          </a:lstStyle>
          <a:p>
            <a:pPr lvl="0"/>
            <a:r>
              <a:rPr lang="en-US" dirty="0"/>
              <a:t>Item 1</a:t>
            </a:r>
          </a:p>
          <a:p>
            <a:pPr lvl="0"/>
            <a:r>
              <a:rPr lang="en-US" dirty="0"/>
              <a:t>Item 2</a:t>
            </a:r>
          </a:p>
          <a:p>
            <a:pPr lvl="0"/>
            <a:r>
              <a:rPr lang="en-US" dirty="0"/>
              <a:t>Item 3</a:t>
            </a:r>
          </a:p>
          <a:p>
            <a:pPr lvl="0"/>
            <a:r>
              <a:rPr lang="en-US" dirty="0"/>
              <a:t>Item 4</a:t>
            </a:r>
          </a:p>
          <a:p>
            <a:pPr lvl="0"/>
            <a:r>
              <a:rPr lang="en-US" dirty="0"/>
              <a:t>Item 5</a:t>
            </a:r>
          </a:p>
          <a:p>
            <a:pPr lvl="0"/>
            <a:r>
              <a:rPr lang="en-US" dirty="0"/>
              <a:t>Item 6</a:t>
            </a:r>
          </a:p>
        </p:txBody>
      </p:sp>
      <p:pic>
        <p:nvPicPr>
          <p:cNvPr id="4" name="Graphic 3">
            <a:extLst>
              <a:ext uri="{FF2B5EF4-FFF2-40B4-BE49-F238E27FC236}">
                <a16:creationId xmlns:a16="http://schemas.microsoft.com/office/drawing/2014/main" id="{0154341E-3F3E-BD22-A7A1-A888AD9A49E2}"/>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533139" y="6366353"/>
            <a:ext cx="1358072" cy="347234"/>
          </a:xfrm>
          <a:prstGeom prst="rect">
            <a:avLst/>
          </a:prstGeom>
        </p:spPr>
      </p:pic>
    </p:spTree>
    <p:extLst>
      <p:ext uri="{BB962C8B-B14F-4D97-AF65-F5344CB8AC3E}">
        <p14:creationId xmlns:p14="http://schemas.microsoft.com/office/powerpoint/2010/main" val="115388488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p:bg>
      <p:bgPr>
        <a:gradFill>
          <a:gsLst>
            <a:gs pos="0">
              <a:schemeClr val="accent3"/>
            </a:gs>
            <a:gs pos="100000">
              <a:schemeClr val="tx2"/>
            </a:gs>
          </a:gsLst>
          <a:lin ang="5400000" scaled="0"/>
        </a:gra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5294428-5C72-8748-93EF-13E57EFB84CA}"/>
              </a:ext>
            </a:extLst>
          </p:cNvPr>
          <p:cNvSpPr>
            <a:spLocks noGrp="1"/>
          </p:cNvSpPr>
          <p:nvPr>
            <p:ph type="sldNum" sz="quarter" idx="12"/>
          </p:nvPr>
        </p:nvSpPr>
        <p:spPr/>
        <p:txBody>
          <a:bodyPr/>
          <a:lstStyle/>
          <a:p>
            <a:fld id="{8A39E1BE-BEA9-3141-B1D0-D0662867DFF2}" type="slidenum">
              <a:rPr lang="en-US" smtClean="0"/>
              <a:t>‹#›</a:t>
            </a:fld>
            <a:endParaRPr lang="en-US" dirty="0"/>
          </a:p>
        </p:txBody>
      </p:sp>
      <p:sp>
        <p:nvSpPr>
          <p:cNvPr id="12" name="Rectangle 11">
            <a:extLst>
              <a:ext uri="{FF2B5EF4-FFF2-40B4-BE49-F238E27FC236}">
                <a16:creationId xmlns:a16="http://schemas.microsoft.com/office/drawing/2014/main" id="{3A4A2B5A-A6F9-6EDD-5EF9-4E5A62C61626}"/>
              </a:ext>
            </a:extLst>
          </p:cNvPr>
          <p:cNvSpPr/>
          <p:nvPr userDrawn="1"/>
        </p:nvSpPr>
        <p:spPr bwMode="auto">
          <a:xfrm flipV="1">
            <a:off x="0" y="6812281"/>
            <a:ext cx="12192000" cy="45719"/>
          </a:xfrm>
          <a:prstGeom prst="rect">
            <a:avLst/>
          </a:prstGeom>
          <a:gradFill>
            <a:gsLst>
              <a:gs pos="0">
                <a:schemeClr val="accent1"/>
              </a:gs>
              <a:gs pos="100000">
                <a:schemeClr val="accent2"/>
              </a:gs>
            </a:gsLst>
            <a:lin ang="18671338" scaled="1"/>
          </a:gradFill>
          <a:ln w="25400" cap="flat" cmpd="sng" algn="ctr">
            <a:no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b="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520FAAA-7A81-8636-AF29-D60124187543}"/>
              </a:ext>
            </a:extLst>
          </p:cNvPr>
          <p:cNvSpPr/>
          <p:nvPr userDrawn="1"/>
        </p:nvSpPr>
        <p:spPr>
          <a:xfrm>
            <a:off x="539496" y="6192791"/>
            <a:ext cx="8792511" cy="513233"/>
          </a:xfrm>
          <a:prstGeom prst="rect">
            <a:avLst/>
          </a:prstGeom>
        </p:spPr>
        <p:txBody>
          <a:bodyPr wrap="square" lIns="0" tIns="0" rIns="0" bIns="0" anchor="b">
            <a:noAutofit/>
          </a:bodyPr>
          <a:lstStyle/>
          <a:p>
            <a:r>
              <a:rPr lang="fr-FR" sz="800" b="0" dirty="0">
                <a:solidFill>
                  <a:schemeClr val="bg1">
                    <a:lumMod val="75000"/>
                  </a:schemeClr>
                </a:solidFill>
                <a:latin typeface="+mn-lt"/>
                <a:ea typeface="Polaris Light Italic" panose="02000000000000000000" pitchFamily="2" charset="0"/>
                <a:cs typeface="Polaris Book Italic" panose="02000000000000000000" pitchFamily="2" charset="77"/>
              </a:rPr>
              <a:t>Copyright © 2024 </a:t>
            </a:r>
            <a:r>
              <a:rPr lang="fr-FR" sz="800" b="0" dirty="0" err="1">
                <a:solidFill>
                  <a:schemeClr val="bg1">
                    <a:lumMod val="75000"/>
                  </a:schemeClr>
                </a:solidFill>
                <a:latin typeface="+mn-lt"/>
                <a:ea typeface="Polaris Light Italic" panose="02000000000000000000" pitchFamily="2" charset="0"/>
                <a:cs typeface="Polaris Book Italic" panose="02000000000000000000" pitchFamily="2" charset="77"/>
              </a:rPr>
              <a:t>Arctera</a:t>
            </a:r>
            <a:r>
              <a:rPr lang="fr-FR" sz="800" b="0" dirty="0">
                <a:solidFill>
                  <a:schemeClr val="bg1">
                    <a:lumMod val="75000"/>
                  </a:schemeClr>
                </a:solidFill>
                <a:latin typeface="+mn-lt"/>
                <a:ea typeface="Polaris Light Italic" panose="02000000000000000000" pitchFamily="2" charset="0"/>
                <a:cs typeface="Polaris Book Italic" panose="02000000000000000000" pitchFamily="2" charset="77"/>
              </a:rPr>
              <a:t>. All rights reserved. 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5" name="Graphic 4">
            <a:extLst>
              <a:ext uri="{FF2B5EF4-FFF2-40B4-BE49-F238E27FC236}">
                <a16:creationId xmlns:a16="http://schemas.microsoft.com/office/drawing/2014/main" id="{887C42DC-51FA-E82A-167B-05438E8FECE1}"/>
              </a:ext>
            </a:extLst>
          </p:cNvPr>
          <p:cNvPicPr>
            <a:picLocks noChangeAspect="1"/>
          </p:cNvPicPr>
          <p:nvPr userDrawn="1"/>
        </p:nvPicPr>
        <p:blipFill>
          <a:blip r:embed="rId2">
            <a:alphaModFix amt="15000"/>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9EE420DC-1A86-6855-2945-1BC83F57B350}"/>
              </a:ext>
            </a:extLst>
          </p:cNvPr>
          <p:cNvSpPr>
            <a:spLocks noGrp="1"/>
          </p:cNvSpPr>
          <p:nvPr>
            <p:ph type="ctrTitle" hasCustomPrompt="1"/>
          </p:nvPr>
        </p:nvSpPr>
        <p:spPr>
          <a:xfrm>
            <a:off x="914400" y="0"/>
            <a:ext cx="8485974" cy="6426189"/>
          </a:xfrm>
          <a:prstGeom prst="rect">
            <a:avLst/>
          </a:prstGeom>
        </p:spPr>
        <p:txBody>
          <a:bodyPr lIns="0" tIns="0" rIns="0" bIns="0" anchor="ctr">
            <a:noAutofit/>
          </a:bodyPr>
          <a:lstStyle>
            <a:lvl1pPr algn="l">
              <a:defRPr sz="4800">
                <a:solidFill>
                  <a:schemeClr val="bg1"/>
                </a:solidFill>
                <a:latin typeface="Century Gothic" panose="020B0502020202020204" pitchFamily="34" charset="0"/>
              </a:defRPr>
            </a:lvl1pPr>
          </a:lstStyle>
          <a:p>
            <a:r>
              <a:rPr lang="en-US" dirty="0"/>
              <a:t>Edit Thank You</a:t>
            </a:r>
          </a:p>
        </p:txBody>
      </p:sp>
      <p:pic>
        <p:nvPicPr>
          <p:cNvPr id="2" name="Graphic 1">
            <a:extLst>
              <a:ext uri="{FF2B5EF4-FFF2-40B4-BE49-F238E27FC236}">
                <a16:creationId xmlns:a16="http://schemas.microsoft.com/office/drawing/2014/main" id="{8B691D36-D18C-19F2-594D-DD328AA36BA8}"/>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533139" y="6366353"/>
            <a:ext cx="1358072" cy="347234"/>
          </a:xfrm>
          <a:prstGeom prst="rect">
            <a:avLst/>
          </a:prstGeom>
        </p:spPr>
      </p:pic>
    </p:spTree>
    <p:extLst>
      <p:ext uri="{BB962C8B-B14F-4D97-AF65-F5344CB8AC3E}">
        <p14:creationId xmlns:p14="http://schemas.microsoft.com/office/powerpoint/2010/main" val="237490402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E753EAD-2E1A-4043-B88D-8F4258144F76}"/>
              </a:ext>
            </a:extLst>
          </p:cNvPr>
          <p:cNvSpPr>
            <a:spLocks noGrp="1"/>
          </p:cNvSpPr>
          <p:nvPr>
            <p:ph type="sldNum" sz="quarter" idx="12"/>
          </p:nvPr>
        </p:nvSpPr>
        <p:spPr/>
        <p:txBody>
          <a:bodyPr/>
          <a:lstStyle>
            <a:lvl1pPr>
              <a:defRPr sz="900"/>
            </a:lvl1pPr>
          </a:lstStyle>
          <a:p>
            <a:fld id="{8A39E1BE-BEA9-3141-B1D0-D0662867DFF2}" type="slidenum">
              <a:rPr lang="en-US" smtClean="0"/>
              <a:pPr/>
              <a:t>‹#›</a:t>
            </a:fld>
            <a:endParaRPr lang="en-US" dirty="0"/>
          </a:p>
        </p:txBody>
      </p:sp>
      <p:sp>
        <p:nvSpPr>
          <p:cNvPr id="2" name="Footer Placeholder 4">
            <a:extLst>
              <a:ext uri="{FF2B5EF4-FFF2-40B4-BE49-F238E27FC236}">
                <a16:creationId xmlns:a16="http://schemas.microsoft.com/office/drawing/2014/main" id="{B610FCB0-8DC7-0769-768F-805BDA63A04E}"/>
              </a:ext>
            </a:extLst>
          </p:cNvPr>
          <p:cNvSpPr>
            <a:spLocks noGrp="1"/>
          </p:cNvSpPr>
          <p:nvPr>
            <p:ph type="ftr" sz="quarter" idx="3"/>
          </p:nvPr>
        </p:nvSpPr>
        <p:spPr>
          <a:xfrm>
            <a:off x="543998" y="6426189"/>
            <a:ext cx="5692253" cy="288777"/>
          </a:xfrm>
          <a:prstGeom prst="rect">
            <a:avLst/>
          </a:prstGeom>
        </p:spPr>
        <p:txBody>
          <a:bodyPr vert="horz" lIns="0" tIns="0" rIns="0" bIns="0" rtlCol="0" anchor="ctr"/>
          <a:lstStyle>
            <a:lvl1pPr algn="l">
              <a:defRPr sz="900">
                <a:solidFill>
                  <a:schemeClr val="bg1">
                    <a:lumMod val="75000"/>
                  </a:schemeClr>
                </a:solidFill>
              </a:defRPr>
            </a:lvl1pPr>
          </a:lstStyle>
          <a:p>
            <a:r>
              <a:rPr lang="en-US"/>
              <a:t>Copyright © 2024 Arctera</a:t>
            </a:r>
            <a:endParaRPr lang="en-US" dirty="0"/>
          </a:p>
        </p:txBody>
      </p:sp>
    </p:spTree>
    <p:extLst>
      <p:ext uri="{BB962C8B-B14F-4D97-AF65-F5344CB8AC3E}">
        <p14:creationId xmlns:p14="http://schemas.microsoft.com/office/powerpoint/2010/main" val="265991510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C6A04-49F6-5F42-9152-CE6E7492FC8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4B326BA-A9A6-7E45-BA11-770D7C1E2453}"/>
              </a:ext>
            </a:extLst>
          </p:cNvPr>
          <p:cNvSpPr>
            <a:spLocks noGrp="1"/>
          </p:cNvSpPr>
          <p:nvPr>
            <p:ph idx="1"/>
          </p:nvPr>
        </p:nvSpPr>
        <p:spPr>
          <a:xfrm>
            <a:off x="828339" y="1673352"/>
            <a:ext cx="10535322" cy="4361688"/>
          </a:xfrm>
          <a:prstGeom prst="rect">
            <a:avLst/>
          </a:prstGeom>
        </p:spPr>
        <p:txBody>
          <a:bodyPr/>
          <a:lstStyle>
            <a:lvl1pPr>
              <a:spcBef>
                <a:spcPts val="1200"/>
              </a:spcBef>
              <a:defRPr/>
            </a:lvl1pPr>
            <a:lvl2pPr marL="708660" indent="-342900">
              <a:buSzPct val="100000"/>
              <a:defRPr lang="en-US" sz="2000" kern="1200" dirty="0">
                <a:solidFill>
                  <a:schemeClr val="tx1"/>
                </a:solidFill>
                <a:latin typeface="+mn-lt"/>
                <a:ea typeface="+mn-ea"/>
                <a:cs typeface="+mn-cs"/>
              </a:defRPr>
            </a:lvl2pPr>
            <a:lvl3pPr marL="1017270" indent="-285750">
              <a:buSzPct val="100000"/>
              <a:defRPr lang="en-US" sz="1800" kern="1200" dirty="0">
                <a:solidFill>
                  <a:schemeClr val="tx1"/>
                </a:solidFill>
                <a:latin typeface="+mn-lt"/>
                <a:ea typeface="+mn-ea"/>
                <a:cs typeface="+mn-cs"/>
              </a:defRPr>
            </a:lvl3pPr>
            <a:lvl4pPr marL="1383030" indent="-285750">
              <a:buSzPct val="100000"/>
              <a:defRPr lang="en-US" sz="1600" kern="1200" dirty="0">
                <a:solidFill>
                  <a:schemeClr val="tx1"/>
                </a:solidFill>
                <a:latin typeface="+mn-lt"/>
                <a:ea typeface="+mn-ea"/>
                <a:cs typeface="+mn-cs"/>
              </a:defRPr>
            </a:lvl4pPr>
            <a:lvl5pPr marL="1748790" indent="-285750">
              <a:buSzPct val="100000"/>
              <a:defRPr lang="en-US" sz="1600" kern="1200" dirty="0">
                <a:solidFill>
                  <a:schemeClr val="tx1"/>
                </a:solidFill>
                <a:latin typeface="+mn-lt"/>
                <a:ea typeface="+mn-ea"/>
                <a:cs typeface="+mn-cs"/>
              </a:defRPr>
            </a:lvl5pPr>
          </a:lstStyle>
          <a:p>
            <a:pPr lvl="0"/>
            <a:r>
              <a:rPr lang="en-US" dirty="0"/>
              <a:t>Click to edit Master text styles</a:t>
            </a:r>
          </a:p>
          <a:p>
            <a:pPr marL="708660" lvl="1" indent="-342900" algn="l" defTabSz="914400" rtl="0" eaLnBrk="1" latinLnBrk="0" hangingPunct="1">
              <a:lnSpc>
                <a:spcPct val="90000"/>
              </a:lnSpc>
              <a:spcBef>
                <a:spcPts val="800"/>
              </a:spcBef>
              <a:buClr>
                <a:srgbClr val="B3B3B4"/>
              </a:buClr>
              <a:buSzPct val="80000"/>
              <a:buFont typeface="Wingdings" pitchFamily="2" charset="2"/>
              <a:buChar char="§"/>
            </a:pPr>
            <a:r>
              <a:rPr lang="en-US" dirty="0"/>
              <a:t>Second level</a:t>
            </a:r>
          </a:p>
          <a:p>
            <a:pPr marL="1017270" lvl="2" indent="-285750" algn="l" defTabSz="914400" rtl="0" eaLnBrk="1" latinLnBrk="0" hangingPunct="1">
              <a:lnSpc>
                <a:spcPct val="90000"/>
              </a:lnSpc>
              <a:spcBef>
                <a:spcPts val="700"/>
              </a:spcBef>
              <a:buClr>
                <a:srgbClr val="B3B3B4"/>
              </a:buClr>
              <a:buFont typeface="Arial" panose="020B0604020202020204" pitchFamily="34" charset="0"/>
              <a:buChar char="•"/>
            </a:pPr>
            <a:r>
              <a:rPr lang="en-US" dirty="0"/>
              <a:t>Third level</a:t>
            </a:r>
          </a:p>
          <a:p>
            <a:pPr marL="1383030" lvl="3"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Fourth level</a:t>
            </a:r>
          </a:p>
          <a:p>
            <a:pPr marL="1748790" lvl="4"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Fifth level</a:t>
            </a:r>
          </a:p>
        </p:txBody>
      </p:sp>
      <p:sp>
        <p:nvSpPr>
          <p:cNvPr id="15" name="Slide Number Placeholder 5">
            <a:extLst>
              <a:ext uri="{FF2B5EF4-FFF2-40B4-BE49-F238E27FC236}">
                <a16:creationId xmlns:a16="http://schemas.microsoft.com/office/drawing/2014/main" id="{03E3AE7B-923E-A049-8006-C53C6003CD83}"/>
              </a:ext>
            </a:extLst>
          </p:cNvPr>
          <p:cNvSpPr>
            <a:spLocks noGrp="1"/>
          </p:cNvSpPr>
          <p:nvPr>
            <p:ph type="sldNum" sz="quarter" idx="4"/>
          </p:nvPr>
        </p:nvSpPr>
        <p:spPr>
          <a:xfrm>
            <a:off x="300789" y="6426189"/>
            <a:ext cx="207926" cy="288777"/>
          </a:xfrm>
          <a:prstGeom prst="rect">
            <a:avLst/>
          </a:prstGeom>
        </p:spPr>
        <p:txBody>
          <a:bodyPr vert="horz" lIns="0" tIns="0" rIns="0" bIns="0" rtlCol="0" anchor="ctr"/>
          <a:lstStyle>
            <a:lvl1pPr algn="l">
              <a:defRPr sz="900" b="1">
                <a:solidFill>
                  <a:schemeClr val="bg1">
                    <a:lumMod val="75000"/>
                  </a:schemeClr>
                </a:solidFill>
              </a:defRPr>
            </a:lvl1pPr>
          </a:lstStyle>
          <a:p>
            <a:fld id="{8A39E1BE-BEA9-3141-B1D0-D0662867DFF2}" type="slidenum">
              <a:rPr lang="en-US" smtClean="0"/>
              <a:pPr/>
              <a:t>‹#›</a:t>
            </a:fld>
            <a:endParaRPr lang="en-US" dirty="0"/>
          </a:p>
        </p:txBody>
      </p:sp>
      <p:sp>
        <p:nvSpPr>
          <p:cNvPr id="4" name="Footer Placeholder 4">
            <a:extLst>
              <a:ext uri="{FF2B5EF4-FFF2-40B4-BE49-F238E27FC236}">
                <a16:creationId xmlns:a16="http://schemas.microsoft.com/office/drawing/2014/main" id="{8697F018-8443-46D7-53BB-BA08342B8052}"/>
              </a:ext>
            </a:extLst>
          </p:cNvPr>
          <p:cNvSpPr>
            <a:spLocks noGrp="1"/>
          </p:cNvSpPr>
          <p:nvPr>
            <p:ph type="ftr" sz="quarter" idx="3"/>
          </p:nvPr>
        </p:nvSpPr>
        <p:spPr>
          <a:xfrm>
            <a:off x="543998" y="6426189"/>
            <a:ext cx="5692253" cy="288777"/>
          </a:xfrm>
          <a:prstGeom prst="rect">
            <a:avLst/>
          </a:prstGeom>
        </p:spPr>
        <p:txBody>
          <a:bodyPr vert="horz" lIns="0" tIns="0" rIns="0" bIns="0" rtlCol="0" anchor="ctr"/>
          <a:lstStyle>
            <a:lvl1pPr algn="l">
              <a:defRPr sz="900">
                <a:solidFill>
                  <a:schemeClr val="bg1">
                    <a:lumMod val="75000"/>
                  </a:schemeClr>
                </a:solidFill>
              </a:defRPr>
            </a:lvl1pPr>
          </a:lstStyle>
          <a:p>
            <a:r>
              <a:rPr lang="en-US"/>
              <a:t>Copyright © 2024 Arctera</a:t>
            </a:r>
            <a:endParaRPr lang="en-US" dirty="0"/>
          </a:p>
        </p:txBody>
      </p:sp>
    </p:spTree>
    <p:extLst>
      <p:ext uri="{BB962C8B-B14F-4D97-AF65-F5344CB8AC3E}">
        <p14:creationId xmlns:p14="http://schemas.microsoft.com/office/powerpoint/2010/main" val="401463940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C6A04-49F6-5F42-9152-CE6E7492FC88}"/>
              </a:ext>
            </a:extLst>
          </p:cNvPr>
          <p:cNvSpPr>
            <a:spLocks noGrp="1"/>
          </p:cNvSpPr>
          <p:nvPr>
            <p:ph type="title"/>
          </p:nvPr>
        </p:nvSpPr>
        <p:spPr>
          <a:xfrm>
            <a:off x="828339" y="397043"/>
            <a:ext cx="10535322" cy="462616"/>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4B326BA-A9A6-7E45-BA11-770D7C1E2453}"/>
              </a:ext>
            </a:extLst>
          </p:cNvPr>
          <p:cNvSpPr>
            <a:spLocks noGrp="1"/>
          </p:cNvSpPr>
          <p:nvPr>
            <p:ph idx="1"/>
          </p:nvPr>
        </p:nvSpPr>
        <p:spPr>
          <a:xfrm>
            <a:off x="828339" y="1673352"/>
            <a:ext cx="10535322" cy="4294311"/>
          </a:xfrm>
          <a:prstGeom prst="rect">
            <a:avLst/>
          </a:prstGeom>
        </p:spPr>
        <p:txBody>
          <a:bodyPr/>
          <a:lstStyle>
            <a:lvl1pPr>
              <a:spcBef>
                <a:spcPts val="1200"/>
              </a:spcBef>
              <a:defRPr/>
            </a:lvl1pPr>
            <a:lvl2pPr marL="708660" indent="-342900">
              <a:defRPr lang="en-US" sz="2000" kern="1200" dirty="0">
                <a:solidFill>
                  <a:schemeClr val="tx1"/>
                </a:solidFill>
                <a:latin typeface="+mn-lt"/>
                <a:ea typeface="+mn-ea"/>
                <a:cs typeface="+mn-cs"/>
              </a:defRPr>
            </a:lvl2pPr>
            <a:lvl3pPr marL="1017270" indent="-285750">
              <a:defRPr lang="en-US" sz="1800" kern="1200" dirty="0">
                <a:solidFill>
                  <a:schemeClr val="tx1"/>
                </a:solidFill>
                <a:latin typeface="+mn-lt"/>
                <a:ea typeface="+mn-ea"/>
                <a:cs typeface="+mn-cs"/>
              </a:defRPr>
            </a:lvl3pPr>
            <a:lvl4pPr marL="1383030" indent="-285750">
              <a:defRPr lang="en-US" sz="1600" kern="1200" dirty="0">
                <a:solidFill>
                  <a:schemeClr val="tx1"/>
                </a:solidFill>
                <a:latin typeface="+mn-lt"/>
                <a:ea typeface="+mn-ea"/>
                <a:cs typeface="+mn-cs"/>
              </a:defRPr>
            </a:lvl4pPr>
            <a:lvl5pPr marL="1748790" indent="-285750">
              <a:defRPr lang="en-US" sz="1600" kern="1200" dirty="0">
                <a:solidFill>
                  <a:schemeClr val="tx1"/>
                </a:solidFill>
                <a:latin typeface="+mn-lt"/>
                <a:ea typeface="+mn-ea"/>
                <a:cs typeface="+mn-cs"/>
              </a:defRPr>
            </a:lvl5pPr>
          </a:lstStyle>
          <a:p>
            <a:pPr lvl="0"/>
            <a:r>
              <a:rPr lang="en-US" dirty="0"/>
              <a:t>Click to edit Master text styles</a:t>
            </a:r>
          </a:p>
          <a:p>
            <a:pPr marL="708660" lvl="1" indent="-342900" algn="l" defTabSz="914400" rtl="0" eaLnBrk="1" latinLnBrk="0" hangingPunct="1">
              <a:lnSpc>
                <a:spcPct val="90000"/>
              </a:lnSpc>
              <a:spcBef>
                <a:spcPts val="800"/>
              </a:spcBef>
              <a:buClr>
                <a:srgbClr val="B3B3B4"/>
              </a:buClr>
              <a:buSzPct val="80000"/>
              <a:buFont typeface="Wingdings" pitchFamily="2" charset="2"/>
              <a:buChar char="§"/>
            </a:pPr>
            <a:r>
              <a:rPr lang="en-US" dirty="0"/>
              <a:t>Second level</a:t>
            </a:r>
          </a:p>
          <a:p>
            <a:pPr marL="1017270" lvl="2" indent="-285750" algn="l" defTabSz="914400" rtl="0" eaLnBrk="1" latinLnBrk="0" hangingPunct="1">
              <a:lnSpc>
                <a:spcPct val="90000"/>
              </a:lnSpc>
              <a:spcBef>
                <a:spcPts val="700"/>
              </a:spcBef>
              <a:buClr>
                <a:srgbClr val="B3B3B4"/>
              </a:buClr>
              <a:buFont typeface="Arial" panose="020B0604020202020204" pitchFamily="34" charset="0"/>
              <a:buChar char="•"/>
            </a:pPr>
            <a:r>
              <a:rPr lang="en-US" dirty="0"/>
              <a:t>Third level</a:t>
            </a:r>
          </a:p>
          <a:p>
            <a:pPr marL="1383030" lvl="3"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Fourth level</a:t>
            </a:r>
          </a:p>
          <a:p>
            <a:pPr marL="1748790" lvl="4"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Fifth level</a:t>
            </a:r>
          </a:p>
        </p:txBody>
      </p:sp>
      <p:sp>
        <p:nvSpPr>
          <p:cNvPr id="15" name="Slide Number Placeholder 5">
            <a:extLst>
              <a:ext uri="{FF2B5EF4-FFF2-40B4-BE49-F238E27FC236}">
                <a16:creationId xmlns:a16="http://schemas.microsoft.com/office/drawing/2014/main" id="{03E3AE7B-923E-A049-8006-C53C6003CD83}"/>
              </a:ext>
            </a:extLst>
          </p:cNvPr>
          <p:cNvSpPr>
            <a:spLocks noGrp="1"/>
          </p:cNvSpPr>
          <p:nvPr>
            <p:ph type="sldNum" sz="quarter" idx="4"/>
          </p:nvPr>
        </p:nvSpPr>
        <p:spPr>
          <a:xfrm>
            <a:off x="300789" y="6426189"/>
            <a:ext cx="207926" cy="288777"/>
          </a:xfrm>
          <a:prstGeom prst="rect">
            <a:avLst/>
          </a:prstGeom>
        </p:spPr>
        <p:txBody>
          <a:bodyPr vert="horz" lIns="0" tIns="0" rIns="0" bIns="0" rtlCol="0" anchor="ctr"/>
          <a:lstStyle>
            <a:lvl1pPr algn="l">
              <a:defRPr sz="900" b="1">
                <a:solidFill>
                  <a:schemeClr val="bg1">
                    <a:lumMod val="75000"/>
                  </a:schemeClr>
                </a:solidFill>
              </a:defRPr>
            </a:lvl1pPr>
          </a:lstStyle>
          <a:p>
            <a:fld id="{8A39E1BE-BEA9-3141-B1D0-D0662867DFF2}" type="slidenum">
              <a:rPr lang="en-US" smtClean="0"/>
              <a:pPr/>
              <a:t>‹#›</a:t>
            </a:fld>
            <a:endParaRPr lang="en-US" dirty="0"/>
          </a:p>
        </p:txBody>
      </p:sp>
      <p:sp>
        <p:nvSpPr>
          <p:cNvPr id="6" name="Text Placeholder 5">
            <a:extLst>
              <a:ext uri="{FF2B5EF4-FFF2-40B4-BE49-F238E27FC236}">
                <a16:creationId xmlns:a16="http://schemas.microsoft.com/office/drawing/2014/main" id="{C5A79740-B03E-4F48-BCFE-C9FB840ABFDA}"/>
              </a:ext>
            </a:extLst>
          </p:cNvPr>
          <p:cNvSpPr>
            <a:spLocks noGrp="1"/>
          </p:cNvSpPr>
          <p:nvPr>
            <p:ph type="body" sz="quarter" idx="12"/>
          </p:nvPr>
        </p:nvSpPr>
        <p:spPr>
          <a:xfrm>
            <a:off x="828339" y="890337"/>
            <a:ext cx="10535322" cy="306204"/>
          </a:xfrm>
          <a:prstGeom prst="rect">
            <a:avLst/>
          </a:prstGeom>
        </p:spPr>
        <p:txBody>
          <a:bodyPr anchor="ctr">
            <a:normAutofit/>
          </a:bodyPr>
          <a:lstStyle>
            <a:lvl1pPr marL="0" indent="0" algn="l" defTabSz="914400" rtl="0" eaLnBrk="1" latinLnBrk="0" hangingPunct="1">
              <a:lnSpc>
                <a:spcPct val="90000"/>
              </a:lnSpc>
              <a:spcBef>
                <a:spcPct val="0"/>
              </a:spcBef>
              <a:buNone/>
              <a:defRPr lang="en-US" sz="1800" kern="1200" dirty="0" smtClean="0">
                <a:solidFill>
                  <a:schemeClr val="accent1"/>
                </a:solidFill>
                <a:latin typeface="+mj-lt"/>
                <a:ea typeface="+mj-ea"/>
                <a:cs typeface="+mj-cs"/>
              </a:defRPr>
            </a:lvl1pPr>
            <a:lvl2pPr marL="0" indent="0" algn="l" defTabSz="914400" rtl="0" eaLnBrk="1" latinLnBrk="0" hangingPunct="1">
              <a:lnSpc>
                <a:spcPct val="90000"/>
              </a:lnSpc>
              <a:spcBef>
                <a:spcPct val="0"/>
              </a:spcBef>
              <a:buNone/>
              <a:defRPr lang="en-US" sz="1600" kern="1200" dirty="0" smtClean="0">
                <a:solidFill>
                  <a:schemeClr val="bg1">
                    <a:lumMod val="50000"/>
                  </a:schemeClr>
                </a:solidFill>
                <a:latin typeface="+mj-lt"/>
                <a:ea typeface="+mj-ea"/>
                <a:cs typeface="+mj-cs"/>
              </a:defRPr>
            </a:lvl2pPr>
            <a:lvl3pPr marL="0" indent="0" algn="l" defTabSz="914400" rtl="0" eaLnBrk="1" latinLnBrk="0" hangingPunct="1">
              <a:lnSpc>
                <a:spcPct val="90000"/>
              </a:lnSpc>
              <a:spcBef>
                <a:spcPct val="0"/>
              </a:spcBef>
              <a:buNone/>
              <a:defRPr lang="en-US" sz="1600" kern="1200" dirty="0" smtClean="0">
                <a:solidFill>
                  <a:schemeClr val="bg1">
                    <a:lumMod val="50000"/>
                  </a:schemeClr>
                </a:solidFill>
                <a:latin typeface="+mj-lt"/>
                <a:ea typeface="+mj-ea"/>
                <a:cs typeface="+mj-cs"/>
              </a:defRPr>
            </a:lvl3pPr>
            <a:lvl4pPr marL="0" indent="0" algn="l" defTabSz="914400" rtl="0" eaLnBrk="1" latinLnBrk="0" hangingPunct="1">
              <a:lnSpc>
                <a:spcPct val="90000"/>
              </a:lnSpc>
              <a:spcBef>
                <a:spcPct val="0"/>
              </a:spcBef>
              <a:buNone/>
              <a:defRPr lang="en-US" sz="1600" kern="1200" dirty="0" smtClean="0">
                <a:solidFill>
                  <a:schemeClr val="bg1">
                    <a:lumMod val="50000"/>
                  </a:schemeClr>
                </a:solidFill>
                <a:latin typeface="+mj-lt"/>
                <a:ea typeface="+mj-ea"/>
                <a:cs typeface="+mj-cs"/>
              </a:defRPr>
            </a:lvl4pPr>
            <a:lvl5pPr marL="0" indent="0" algn="l" defTabSz="914400" rtl="0" eaLnBrk="1" latinLnBrk="0" hangingPunct="1">
              <a:lnSpc>
                <a:spcPct val="90000"/>
              </a:lnSpc>
              <a:spcBef>
                <a:spcPct val="0"/>
              </a:spcBef>
              <a:buNone/>
              <a:defRPr lang="en-US" sz="1600" kern="1200" dirty="0">
                <a:solidFill>
                  <a:schemeClr val="bg1">
                    <a:lumMod val="50000"/>
                  </a:schemeClr>
                </a:solidFill>
                <a:latin typeface="+mj-lt"/>
                <a:ea typeface="+mj-ea"/>
                <a:cs typeface="+mj-cs"/>
              </a:defRPr>
            </a:lvl5pPr>
          </a:lstStyle>
          <a:p>
            <a:pPr lvl="0"/>
            <a:r>
              <a:rPr lang="en-US" dirty="0"/>
              <a:t>Click to edit Master text styles</a:t>
            </a:r>
          </a:p>
        </p:txBody>
      </p:sp>
      <p:sp>
        <p:nvSpPr>
          <p:cNvPr id="4" name="Footer Placeholder 4">
            <a:extLst>
              <a:ext uri="{FF2B5EF4-FFF2-40B4-BE49-F238E27FC236}">
                <a16:creationId xmlns:a16="http://schemas.microsoft.com/office/drawing/2014/main" id="{65BCDEFE-AD05-3B70-3A3D-B9691C4237BE}"/>
              </a:ext>
            </a:extLst>
          </p:cNvPr>
          <p:cNvSpPr>
            <a:spLocks noGrp="1"/>
          </p:cNvSpPr>
          <p:nvPr>
            <p:ph type="ftr" sz="quarter" idx="3"/>
          </p:nvPr>
        </p:nvSpPr>
        <p:spPr>
          <a:xfrm>
            <a:off x="543998" y="6426189"/>
            <a:ext cx="5692253" cy="288777"/>
          </a:xfrm>
          <a:prstGeom prst="rect">
            <a:avLst/>
          </a:prstGeom>
        </p:spPr>
        <p:txBody>
          <a:bodyPr vert="horz" lIns="0" tIns="0" rIns="0" bIns="0" rtlCol="0" anchor="ctr"/>
          <a:lstStyle>
            <a:lvl1pPr algn="l">
              <a:defRPr sz="900">
                <a:solidFill>
                  <a:schemeClr val="bg1">
                    <a:lumMod val="75000"/>
                  </a:schemeClr>
                </a:solidFill>
              </a:defRPr>
            </a:lvl1pPr>
          </a:lstStyle>
          <a:p>
            <a:r>
              <a:rPr lang="en-US"/>
              <a:t>Copyright © 2024 Arctera</a:t>
            </a:r>
            <a:endParaRPr lang="en-US" dirty="0"/>
          </a:p>
        </p:txBody>
      </p:sp>
    </p:spTree>
    <p:extLst>
      <p:ext uri="{BB962C8B-B14F-4D97-AF65-F5344CB8AC3E}">
        <p14:creationId xmlns:p14="http://schemas.microsoft.com/office/powerpoint/2010/main" val="38593244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1.sv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0.png"/><Relationship Id="rId17" Type="http://schemas.openxmlformats.org/officeDocument/2006/relationships/image" Target="../media/image9.svg"/><Relationship Id="rId2" Type="http://schemas.openxmlformats.org/officeDocument/2006/relationships/slideLayout" Target="../slideLayouts/slideLayout9.xml"/><Relationship Id="rId16"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5" Type="http://schemas.openxmlformats.org/officeDocument/2006/relationships/image" Target="../media/image13.sv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311128A-D6DE-D84C-AD6C-D6F3F0EDE80D}"/>
              </a:ext>
            </a:extLst>
          </p:cNvPr>
          <p:cNvSpPr>
            <a:spLocks noGrp="1"/>
          </p:cNvSpPr>
          <p:nvPr>
            <p:ph type="ftr" sz="quarter" idx="3"/>
          </p:nvPr>
        </p:nvSpPr>
        <p:spPr>
          <a:xfrm>
            <a:off x="543998" y="6426189"/>
            <a:ext cx="5692253" cy="288777"/>
          </a:xfrm>
          <a:prstGeom prst="rect">
            <a:avLst/>
          </a:prstGeom>
        </p:spPr>
        <p:txBody>
          <a:bodyPr vert="horz" lIns="0" tIns="0" rIns="0" bIns="0" rtlCol="0" anchor="ctr"/>
          <a:lstStyle>
            <a:lvl1pPr algn="l">
              <a:defRPr sz="900">
                <a:solidFill>
                  <a:schemeClr val="bg1">
                    <a:lumMod val="75000"/>
                  </a:schemeClr>
                </a:solidFill>
              </a:defRPr>
            </a:lvl1pPr>
          </a:lstStyle>
          <a:p>
            <a:r>
              <a:rPr lang="en-US"/>
              <a:t>Copyright © 2024 Arctera</a:t>
            </a:r>
            <a:endParaRPr lang="en-US" dirty="0"/>
          </a:p>
        </p:txBody>
      </p:sp>
      <p:sp>
        <p:nvSpPr>
          <p:cNvPr id="6" name="Slide Number Placeholder 5">
            <a:extLst>
              <a:ext uri="{FF2B5EF4-FFF2-40B4-BE49-F238E27FC236}">
                <a16:creationId xmlns:a16="http://schemas.microsoft.com/office/drawing/2014/main" id="{5D213FE6-4650-1349-ADB3-8360764E15B1}"/>
              </a:ext>
            </a:extLst>
          </p:cNvPr>
          <p:cNvSpPr>
            <a:spLocks noGrp="1"/>
          </p:cNvSpPr>
          <p:nvPr>
            <p:ph type="sldNum" sz="quarter" idx="4"/>
          </p:nvPr>
        </p:nvSpPr>
        <p:spPr>
          <a:xfrm>
            <a:off x="300789" y="6426189"/>
            <a:ext cx="207926" cy="288777"/>
          </a:xfrm>
          <a:prstGeom prst="rect">
            <a:avLst/>
          </a:prstGeom>
        </p:spPr>
        <p:txBody>
          <a:bodyPr vert="horz" lIns="0" tIns="0" rIns="0" bIns="0" rtlCol="0" anchor="ctr"/>
          <a:lstStyle>
            <a:lvl1pPr algn="l">
              <a:defRPr sz="900" b="1">
                <a:solidFill>
                  <a:schemeClr val="bg1">
                    <a:lumMod val="75000"/>
                  </a:schemeClr>
                </a:solidFill>
              </a:defRPr>
            </a:lvl1pPr>
          </a:lstStyle>
          <a:p>
            <a:fld id="{8A39E1BE-BEA9-3141-B1D0-D0662867DFF2}" type="slidenum">
              <a:rPr lang="en-US" smtClean="0"/>
              <a:pPr/>
              <a:t>‹#›</a:t>
            </a:fld>
            <a:endParaRPr lang="en-US" dirty="0"/>
          </a:p>
        </p:txBody>
      </p:sp>
    </p:spTree>
    <p:extLst>
      <p:ext uri="{BB962C8B-B14F-4D97-AF65-F5344CB8AC3E}">
        <p14:creationId xmlns:p14="http://schemas.microsoft.com/office/powerpoint/2010/main" val="365445345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7" r:id="rId3"/>
    <p:sldLayoutId id="2147483781" r:id="rId4"/>
    <p:sldLayoutId id="2147483783" r:id="rId5"/>
    <p:sldLayoutId id="2147483782" r:id="rId6"/>
    <p:sldLayoutId id="2147483730"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1pPr>
      <a:lvl2pPr marL="708660" indent="-342900" algn="l" defTabSz="914400" rtl="0" eaLnBrk="1" latinLnBrk="0" hangingPunct="1">
        <a:lnSpc>
          <a:spcPct val="90000"/>
        </a:lnSpc>
        <a:spcBef>
          <a:spcPts val="800"/>
        </a:spcBef>
        <a:buClr>
          <a:srgbClr val="B3B3B4"/>
        </a:buClr>
        <a:buSzPct val="80000"/>
        <a:buFont typeface="Wingdings" pitchFamily="2" charset="2"/>
        <a:buChar char="§"/>
        <a:defRPr lang="en-US" sz="2000" kern="1200" dirty="0" smtClean="0">
          <a:solidFill>
            <a:schemeClr val="tx1"/>
          </a:solidFill>
          <a:latin typeface="+mn-lt"/>
          <a:ea typeface="+mn-ea"/>
          <a:cs typeface="+mn-cs"/>
        </a:defRPr>
      </a:lvl2pPr>
      <a:lvl3pPr marL="1017270" indent="-285750" algn="l" defTabSz="914400" rtl="0" eaLnBrk="1" latinLnBrk="0" hangingPunct="1">
        <a:lnSpc>
          <a:spcPct val="90000"/>
        </a:lnSpc>
        <a:spcBef>
          <a:spcPts val="700"/>
        </a:spcBef>
        <a:buClr>
          <a:srgbClr val="B3B3B4"/>
        </a:buClr>
        <a:buSzPct val="100000"/>
        <a:buFont typeface="Arial" panose="020B0604020202020204" pitchFamily="34" charset="0"/>
        <a:buChar char="•"/>
        <a:defRPr lang="en-US" sz="1800" kern="1200" dirty="0" smtClean="0">
          <a:solidFill>
            <a:schemeClr val="tx1"/>
          </a:solidFill>
          <a:latin typeface="+mn-lt"/>
          <a:ea typeface="+mn-ea"/>
          <a:cs typeface="+mn-cs"/>
        </a:defRPr>
      </a:lvl3pPr>
      <a:lvl4pPr marL="1383030" indent="-285750" algn="l" defTabSz="914400" rtl="0" eaLnBrk="1" latinLnBrk="0" hangingPunct="1">
        <a:lnSpc>
          <a:spcPct val="90000"/>
        </a:lnSpc>
        <a:spcBef>
          <a:spcPts val="500"/>
        </a:spcBef>
        <a:buClr>
          <a:srgbClr val="B3B3B4"/>
        </a:buClr>
        <a:buFont typeface="Arial" panose="020B0604020202020204" pitchFamily="34" charset="0"/>
        <a:buChar char="•"/>
        <a:defRPr lang="en-US" sz="1600" kern="1200" dirty="0" smtClean="0">
          <a:solidFill>
            <a:schemeClr val="tx1"/>
          </a:solidFill>
          <a:latin typeface="+mn-lt"/>
          <a:ea typeface="+mn-ea"/>
          <a:cs typeface="+mn-cs"/>
        </a:defRPr>
      </a:lvl4pPr>
      <a:lvl5pPr marL="1748790" indent="-285750" algn="l" defTabSz="914400" rtl="0" eaLnBrk="1" latinLnBrk="0" hangingPunct="1">
        <a:lnSpc>
          <a:spcPct val="90000"/>
        </a:lnSpc>
        <a:spcBef>
          <a:spcPts val="500"/>
        </a:spcBef>
        <a:buClr>
          <a:srgbClr val="B3B3B4"/>
        </a:buClr>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7F902E-50F1-3748-A94C-4EDA0C895625}"/>
              </a:ext>
            </a:extLst>
          </p:cNvPr>
          <p:cNvSpPr>
            <a:spLocks noGrp="1"/>
          </p:cNvSpPr>
          <p:nvPr>
            <p:ph type="title"/>
          </p:nvPr>
        </p:nvSpPr>
        <p:spPr>
          <a:xfrm>
            <a:off x="828339" y="306204"/>
            <a:ext cx="10535322" cy="971706"/>
          </a:xfrm>
          <a:prstGeom prst="rect">
            <a:avLst/>
          </a:prstGeom>
        </p:spPr>
        <p:txBody>
          <a:bodyPr vert="horz" lIns="0" tIns="0" rIns="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9A9371E-8E8F-1D4C-A74A-9AC8282DE708}"/>
              </a:ext>
            </a:extLst>
          </p:cNvPr>
          <p:cNvSpPr>
            <a:spLocks noGrp="1"/>
          </p:cNvSpPr>
          <p:nvPr>
            <p:ph type="body" idx="1"/>
          </p:nvPr>
        </p:nvSpPr>
        <p:spPr>
          <a:xfrm>
            <a:off x="828339" y="1673352"/>
            <a:ext cx="10535322" cy="4361688"/>
          </a:xfrm>
          <a:prstGeom prst="rect">
            <a:avLst/>
          </a:prstGeom>
        </p:spPr>
        <p:txBody>
          <a:bodyPr vert="horz" lIns="0" tIns="0" rIns="0" bIns="0" rtlCol="0">
            <a:normAutofit/>
          </a:bodyPr>
          <a:lstStyle/>
          <a:p>
            <a:pPr lvl="0"/>
            <a:r>
              <a:rPr lang="en-US" dirty="0"/>
              <a:t>Click to edit Master text styles</a:t>
            </a:r>
          </a:p>
          <a:p>
            <a:pPr marL="708660" lvl="1" indent="-342900" algn="l" defTabSz="914400" rtl="0" eaLnBrk="1" latinLnBrk="0" hangingPunct="1">
              <a:lnSpc>
                <a:spcPct val="90000"/>
              </a:lnSpc>
              <a:spcBef>
                <a:spcPts val="800"/>
              </a:spcBef>
              <a:buClr>
                <a:srgbClr val="B3B3B4"/>
              </a:buClr>
              <a:buSzPct val="80000"/>
              <a:buFont typeface="Wingdings" pitchFamily="2" charset="2"/>
              <a:buChar char="§"/>
            </a:pPr>
            <a:r>
              <a:rPr lang="en-US" dirty="0"/>
              <a:t>Second level</a:t>
            </a:r>
          </a:p>
          <a:p>
            <a:pPr marL="1017270" lvl="2" indent="-285750" algn="l" defTabSz="914400" rtl="0" eaLnBrk="1" latinLnBrk="0" hangingPunct="1">
              <a:lnSpc>
                <a:spcPct val="90000"/>
              </a:lnSpc>
              <a:spcBef>
                <a:spcPts val="700"/>
              </a:spcBef>
              <a:buClr>
                <a:srgbClr val="B3B3B4"/>
              </a:buClr>
              <a:buFont typeface="Arial" panose="020B0604020202020204" pitchFamily="34" charset="0"/>
              <a:buChar char="•"/>
            </a:pPr>
            <a:r>
              <a:rPr lang="en-US" dirty="0"/>
              <a:t>Third level</a:t>
            </a:r>
          </a:p>
          <a:p>
            <a:pPr marL="1383030" lvl="3"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Fourth level</a:t>
            </a:r>
          </a:p>
          <a:p>
            <a:pPr marL="1748790" lvl="4" indent="-285750" algn="l" defTabSz="914400" rtl="0" eaLnBrk="1" latinLnBrk="0" hangingPunct="1">
              <a:lnSpc>
                <a:spcPct val="90000"/>
              </a:lnSpc>
              <a:spcBef>
                <a:spcPts val="500"/>
              </a:spcBef>
              <a:buClr>
                <a:srgbClr val="B3B3B4"/>
              </a:buClr>
              <a:buFont typeface="Arial" panose="020B0604020202020204" pitchFamily="34" charset="0"/>
              <a:buChar char="•"/>
            </a:pPr>
            <a:r>
              <a:rPr lang="en-US" dirty="0"/>
              <a:t>Fifth level</a:t>
            </a:r>
          </a:p>
        </p:txBody>
      </p:sp>
      <p:sp>
        <p:nvSpPr>
          <p:cNvPr id="5" name="Footer Placeholder 4">
            <a:extLst>
              <a:ext uri="{FF2B5EF4-FFF2-40B4-BE49-F238E27FC236}">
                <a16:creationId xmlns:a16="http://schemas.microsoft.com/office/drawing/2014/main" id="{3311128A-D6DE-D84C-AD6C-D6F3F0EDE80D}"/>
              </a:ext>
            </a:extLst>
          </p:cNvPr>
          <p:cNvSpPr>
            <a:spLocks noGrp="1"/>
          </p:cNvSpPr>
          <p:nvPr>
            <p:ph type="ftr" sz="quarter" idx="3"/>
          </p:nvPr>
        </p:nvSpPr>
        <p:spPr>
          <a:xfrm>
            <a:off x="543998" y="6426189"/>
            <a:ext cx="5692253" cy="288777"/>
          </a:xfrm>
          <a:prstGeom prst="rect">
            <a:avLst/>
          </a:prstGeom>
        </p:spPr>
        <p:txBody>
          <a:bodyPr vert="horz" lIns="0" tIns="0" rIns="0" bIns="0" rtlCol="0" anchor="ctr"/>
          <a:lstStyle>
            <a:lvl1pPr algn="l">
              <a:defRPr sz="900">
                <a:solidFill>
                  <a:schemeClr val="bg1">
                    <a:lumMod val="75000"/>
                  </a:schemeClr>
                </a:solidFill>
              </a:defRPr>
            </a:lvl1pPr>
          </a:lstStyle>
          <a:p>
            <a:r>
              <a:rPr lang="en-US"/>
              <a:t>Copyright © 2024 Arctera</a:t>
            </a:r>
            <a:endParaRPr lang="en-US" dirty="0"/>
          </a:p>
        </p:txBody>
      </p:sp>
      <p:sp>
        <p:nvSpPr>
          <p:cNvPr id="6" name="Slide Number Placeholder 5">
            <a:extLst>
              <a:ext uri="{FF2B5EF4-FFF2-40B4-BE49-F238E27FC236}">
                <a16:creationId xmlns:a16="http://schemas.microsoft.com/office/drawing/2014/main" id="{5D213FE6-4650-1349-ADB3-8360764E15B1}"/>
              </a:ext>
            </a:extLst>
          </p:cNvPr>
          <p:cNvSpPr>
            <a:spLocks noGrp="1"/>
          </p:cNvSpPr>
          <p:nvPr>
            <p:ph type="sldNum" sz="quarter" idx="4"/>
          </p:nvPr>
        </p:nvSpPr>
        <p:spPr>
          <a:xfrm>
            <a:off x="300789" y="6426189"/>
            <a:ext cx="207926" cy="288777"/>
          </a:xfrm>
          <a:prstGeom prst="rect">
            <a:avLst/>
          </a:prstGeom>
        </p:spPr>
        <p:txBody>
          <a:bodyPr vert="horz" lIns="0" tIns="0" rIns="0" bIns="0" rtlCol="0" anchor="ctr"/>
          <a:lstStyle>
            <a:lvl1pPr algn="l">
              <a:defRPr sz="900" b="1">
                <a:solidFill>
                  <a:schemeClr val="bg1">
                    <a:lumMod val="75000"/>
                  </a:schemeClr>
                </a:solidFill>
              </a:defRPr>
            </a:lvl1pPr>
          </a:lstStyle>
          <a:p>
            <a:fld id="{8A39E1BE-BEA9-3141-B1D0-D0662867DFF2}" type="slidenum">
              <a:rPr lang="en-US" smtClean="0"/>
              <a:pPr/>
              <a:t>‹#›</a:t>
            </a:fld>
            <a:endParaRPr lang="en-US" dirty="0"/>
          </a:p>
        </p:txBody>
      </p:sp>
      <p:pic>
        <p:nvPicPr>
          <p:cNvPr id="10" name="Graphic 9">
            <a:extLst>
              <a:ext uri="{FF2B5EF4-FFF2-40B4-BE49-F238E27FC236}">
                <a16:creationId xmlns:a16="http://schemas.microsoft.com/office/drawing/2014/main" id="{532EB1C6-CBE2-FF45-A7F6-1AD4A4FF7746}"/>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10533139" y="6366354"/>
            <a:ext cx="1358072" cy="347234"/>
          </a:xfrm>
          <a:prstGeom prst="rect">
            <a:avLst/>
          </a:prstGeom>
        </p:spPr>
      </p:pic>
      <p:pic>
        <p:nvPicPr>
          <p:cNvPr id="12" name="Graphic 11">
            <a:extLst>
              <a:ext uri="{FF2B5EF4-FFF2-40B4-BE49-F238E27FC236}">
                <a16:creationId xmlns:a16="http://schemas.microsoft.com/office/drawing/2014/main" id="{8CB23CD2-0F51-AF78-346B-C1F5BAB7E1F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0" y="0"/>
            <a:ext cx="1333500" cy="1333500"/>
          </a:xfrm>
          <a:prstGeom prst="rect">
            <a:avLst/>
          </a:prstGeom>
        </p:spPr>
      </p:pic>
      <p:pic>
        <p:nvPicPr>
          <p:cNvPr id="14" name="Graphic 13">
            <a:extLst>
              <a:ext uri="{FF2B5EF4-FFF2-40B4-BE49-F238E27FC236}">
                <a16:creationId xmlns:a16="http://schemas.microsoft.com/office/drawing/2014/main" id="{1E008B9B-18D7-EC1B-5BDA-8AB37FAD8EA9}"/>
              </a:ext>
            </a:extLst>
          </p:cNvPr>
          <p:cNvPicPr>
            <a:picLocks noChangeAspect="1"/>
          </p:cNvPicPr>
          <p:nvPr userDrawn="1"/>
        </p:nvPicPr>
        <p:blipFill>
          <a:blip r:embed="rId16">
            <a:alphaModFix amt="30000"/>
            <a:extLst>
              <a:ext uri="{96DAC541-7B7A-43D3-8B79-37D633B846F1}">
                <asvg:svgBlip xmlns:asvg="http://schemas.microsoft.com/office/drawing/2016/SVG/main" r:embed="rId17"/>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9F2881F0-F219-C82C-D0F6-3E7A5AC451E4}"/>
              </a:ext>
            </a:extLst>
          </p:cNvPr>
          <p:cNvSpPr/>
          <p:nvPr userDrawn="1"/>
        </p:nvSpPr>
        <p:spPr bwMode="auto">
          <a:xfrm flipV="1">
            <a:off x="0" y="6812281"/>
            <a:ext cx="12192000" cy="45719"/>
          </a:xfrm>
          <a:prstGeom prst="rect">
            <a:avLst/>
          </a:prstGeom>
          <a:gradFill>
            <a:gsLst>
              <a:gs pos="0">
                <a:schemeClr val="accent1"/>
              </a:gs>
              <a:gs pos="100000">
                <a:schemeClr val="accent2"/>
              </a:gs>
            </a:gsLst>
            <a:lin ang="18671338" scaled="1"/>
          </a:gradFill>
          <a:ln w="25400" cap="flat" cmpd="sng" algn="ctr">
            <a:no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313538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6" r:id="rId3"/>
    <p:sldLayoutId id="2147483759" r:id="rId4"/>
    <p:sldLayoutId id="2147483764" r:id="rId5"/>
    <p:sldLayoutId id="2147483708" r:id="rId6"/>
    <p:sldLayoutId id="2147483761" r:id="rId7"/>
    <p:sldLayoutId id="2147483765" r:id="rId8"/>
    <p:sldLayoutId id="2147483710" r:id="rId9"/>
    <p:sldLayoutId id="214748376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708660" indent="-342900" algn="l" defTabSz="914400" rtl="0" eaLnBrk="1" latinLnBrk="0" hangingPunct="1">
        <a:lnSpc>
          <a:spcPct val="90000"/>
        </a:lnSpc>
        <a:spcBef>
          <a:spcPts val="800"/>
        </a:spcBef>
        <a:buClr>
          <a:srgbClr val="B3B3B4"/>
        </a:buClr>
        <a:buSzPct val="80000"/>
        <a:buFont typeface="Wingdings" pitchFamily="2" charset="2"/>
        <a:buChar char="§"/>
        <a:defRPr lang="en-US" sz="2000" kern="1200" dirty="0" smtClean="0">
          <a:solidFill>
            <a:schemeClr val="tx1"/>
          </a:solidFill>
          <a:latin typeface="+mn-lt"/>
          <a:ea typeface="+mn-ea"/>
          <a:cs typeface="+mn-cs"/>
        </a:defRPr>
      </a:lvl2pPr>
      <a:lvl3pPr marL="1017270" indent="-285750" algn="l" defTabSz="914400" rtl="0" eaLnBrk="1" latinLnBrk="0" hangingPunct="1">
        <a:lnSpc>
          <a:spcPct val="90000"/>
        </a:lnSpc>
        <a:spcBef>
          <a:spcPts val="700"/>
        </a:spcBef>
        <a:buClr>
          <a:srgbClr val="B3B3B4"/>
        </a:buClr>
        <a:buSzPct val="100000"/>
        <a:buFont typeface="Arial" panose="020B0604020202020204" pitchFamily="34" charset="0"/>
        <a:buChar char="•"/>
        <a:defRPr lang="en-US" sz="1800" kern="1200" dirty="0" smtClean="0">
          <a:solidFill>
            <a:schemeClr val="tx1"/>
          </a:solidFill>
          <a:latin typeface="+mn-lt"/>
          <a:ea typeface="+mn-ea"/>
          <a:cs typeface="+mn-cs"/>
        </a:defRPr>
      </a:lvl3pPr>
      <a:lvl4pPr marL="1383030" indent="-285750" algn="l" defTabSz="914400" rtl="0" eaLnBrk="1" latinLnBrk="0" hangingPunct="1">
        <a:lnSpc>
          <a:spcPct val="90000"/>
        </a:lnSpc>
        <a:spcBef>
          <a:spcPts val="500"/>
        </a:spcBef>
        <a:buClr>
          <a:srgbClr val="B3B3B4"/>
        </a:buClr>
        <a:buFont typeface="Arial" panose="020B0604020202020204" pitchFamily="34" charset="0"/>
        <a:buChar char="•"/>
        <a:defRPr lang="en-US" sz="1600" kern="1200" dirty="0" smtClean="0">
          <a:solidFill>
            <a:schemeClr val="tx1"/>
          </a:solidFill>
          <a:latin typeface="+mn-lt"/>
          <a:ea typeface="+mn-ea"/>
          <a:cs typeface="+mn-cs"/>
        </a:defRPr>
      </a:lvl4pPr>
      <a:lvl5pPr marL="1748790" indent="-285750" algn="l" defTabSz="914400" rtl="0" eaLnBrk="1" latinLnBrk="0" hangingPunct="1">
        <a:lnSpc>
          <a:spcPct val="90000"/>
        </a:lnSpc>
        <a:spcBef>
          <a:spcPts val="500"/>
        </a:spcBef>
        <a:buClr>
          <a:srgbClr val="B3B3B4"/>
        </a:buClr>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arctera.io/atpp" TargetMode="External"/><Relationship Id="rId2" Type="http://schemas.openxmlformats.org/officeDocument/2006/relationships/image" Target="../media/image16.emf"/><Relationship Id="rId1" Type="http://schemas.openxmlformats.org/officeDocument/2006/relationships/slideLayout" Target="../slideLayouts/slideLayout8.xml"/><Relationship Id="rId4" Type="http://schemas.openxmlformats.org/officeDocument/2006/relationships/hyperlink" Target="mailto:atpp@arctera.io"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arctera.io/atpp"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png"/><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image" Target="../media/image26.jpeg"/><Relationship Id="rId24" Type="http://schemas.openxmlformats.org/officeDocument/2006/relationships/image" Target="../media/image39.png"/><Relationship Id="rId5" Type="http://schemas.openxmlformats.org/officeDocument/2006/relationships/image" Target="../media/image20.jpe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10" Type="http://schemas.openxmlformats.org/officeDocument/2006/relationships/image" Target="../media/image25.gif"/><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 Id="rId30"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30116-EB62-B6A4-C2B2-3EE77171EE2F}"/>
              </a:ext>
            </a:extLst>
          </p:cNvPr>
          <p:cNvSpPr>
            <a:spLocks noGrp="1"/>
          </p:cNvSpPr>
          <p:nvPr>
            <p:ph type="ctrTitle"/>
          </p:nvPr>
        </p:nvSpPr>
        <p:spPr/>
        <p:txBody>
          <a:bodyPr/>
          <a:lstStyle/>
          <a:p>
            <a:r>
              <a:rPr lang="en-US" dirty="0">
                <a:solidFill>
                  <a:schemeClr val="tx2"/>
                </a:solidFill>
              </a:rPr>
              <a:t>Arctera Technical Partner Program (ATPP)</a:t>
            </a:r>
          </a:p>
        </p:txBody>
      </p:sp>
      <p:sp>
        <p:nvSpPr>
          <p:cNvPr id="3" name="Subtitle 2">
            <a:extLst>
              <a:ext uri="{FF2B5EF4-FFF2-40B4-BE49-F238E27FC236}">
                <a16:creationId xmlns:a16="http://schemas.microsoft.com/office/drawing/2014/main" id="{063E4914-42AA-83A1-D8C9-752518FE5293}"/>
              </a:ext>
            </a:extLst>
          </p:cNvPr>
          <p:cNvSpPr>
            <a:spLocks noGrp="1"/>
          </p:cNvSpPr>
          <p:nvPr>
            <p:ph type="subTitle" idx="1"/>
          </p:nvPr>
        </p:nvSpPr>
        <p:spPr/>
        <p:txBody>
          <a:bodyPr/>
          <a:lstStyle/>
          <a:p>
            <a:r>
              <a:rPr lang="en-US" dirty="0"/>
              <a:t>Program Overview.</a:t>
            </a:r>
          </a:p>
        </p:txBody>
      </p:sp>
    </p:spTree>
    <p:extLst>
      <p:ext uri="{BB962C8B-B14F-4D97-AF65-F5344CB8AC3E}">
        <p14:creationId xmlns:p14="http://schemas.microsoft.com/office/powerpoint/2010/main" val="235422410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CFDD44-6C6F-B568-3F59-377B6DC9B99D}"/>
              </a:ext>
            </a:extLst>
          </p:cNvPr>
          <p:cNvSpPr>
            <a:spLocks noGrp="1"/>
          </p:cNvSpPr>
          <p:nvPr>
            <p:ph type="sldNum" sz="quarter" idx="4"/>
          </p:nvPr>
        </p:nvSpPr>
        <p:spPr/>
        <p:txBody>
          <a:bodyPr/>
          <a:lstStyle/>
          <a:p>
            <a:fld id="{8A39E1BE-BEA9-3141-B1D0-D0662867DFF2}" type="slidenum">
              <a:rPr lang="en-US" smtClean="0"/>
              <a:pPr/>
              <a:t>2</a:t>
            </a:fld>
            <a:endParaRPr lang="en-US" dirty="0"/>
          </a:p>
        </p:txBody>
      </p:sp>
      <p:sp>
        <p:nvSpPr>
          <p:cNvPr id="5" name="Footer Placeholder 4">
            <a:extLst>
              <a:ext uri="{FF2B5EF4-FFF2-40B4-BE49-F238E27FC236}">
                <a16:creationId xmlns:a16="http://schemas.microsoft.com/office/drawing/2014/main" id="{0E90A21A-258D-9C29-908A-D927F4F616A5}"/>
              </a:ext>
            </a:extLst>
          </p:cNvPr>
          <p:cNvSpPr>
            <a:spLocks noGrp="1"/>
          </p:cNvSpPr>
          <p:nvPr>
            <p:ph type="ftr" sz="quarter" idx="3"/>
          </p:nvPr>
        </p:nvSpPr>
        <p:spPr/>
        <p:txBody>
          <a:bodyPr/>
          <a:lstStyle/>
          <a:p>
            <a:r>
              <a:rPr lang="en-US"/>
              <a:t>Copyright © 2024 Arctera</a:t>
            </a:r>
            <a:endParaRPr lang="en-US" dirty="0"/>
          </a:p>
        </p:txBody>
      </p:sp>
      <p:sp>
        <p:nvSpPr>
          <p:cNvPr id="6" name="Text Placeholder 1">
            <a:extLst>
              <a:ext uri="{FF2B5EF4-FFF2-40B4-BE49-F238E27FC236}">
                <a16:creationId xmlns:a16="http://schemas.microsoft.com/office/drawing/2014/main" id="{8E4334C7-6344-7DC5-EEFA-A32367426993}"/>
              </a:ext>
            </a:extLst>
          </p:cNvPr>
          <p:cNvSpPr txBox="1">
            <a:spLocks/>
          </p:cNvSpPr>
          <p:nvPr/>
        </p:nvSpPr>
        <p:spPr>
          <a:xfrm>
            <a:off x="1117600" y="1199358"/>
            <a:ext cx="10591558" cy="332118"/>
          </a:xfrm>
          <a:prstGeom prst="rect">
            <a:avLst/>
          </a:prstGeom>
        </p:spPr>
        <p:txBody>
          <a:bodyPr/>
          <a:lstStyle>
            <a:lvl1pPr marL="182880" indent="-182880" algn="l" defTabSz="91440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708660" indent="-342900" algn="l" defTabSz="914400" rtl="0" eaLnBrk="1" latinLnBrk="0" hangingPunct="1">
              <a:lnSpc>
                <a:spcPct val="90000"/>
              </a:lnSpc>
              <a:spcBef>
                <a:spcPts val="800"/>
              </a:spcBef>
              <a:buClr>
                <a:srgbClr val="B3B3B4"/>
              </a:buClr>
              <a:buSzPct val="80000"/>
              <a:buFont typeface="Wingdings" pitchFamily="2" charset="2"/>
              <a:buChar char="§"/>
              <a:defRPr lang="en-US" sz="2000" kern="1200" dirty="0" smtClean="0">
                <a:solidFill>
                  <a:schemeClr val="tx1"/>
                </a:solidFill>
                <a:latin typeface="+mn-lt"/>
                <a:ea typeface="+mn-ea"/>
                <a:cs typeface="+mn-cs"/>
              </a:defRPr>
            </a:lvl2pPr>
            <a:lvl3pPr marL="1017270" indent="-285750" algn="l" defTabSz="914400" rtl="0" eaLnBrk="1" latinLnBrk="0" hangingPunct="1">
              <a:lnSpc>
                <a:spcPct val="90000"/>
              </a:lnSpc>
              <a:spcBef>
                <a:spcPts val="700"/>
              </a:spcBef>
              <a:buClr>
                <a:srgbClr val="B3B3B4"/>
              </a:buClr>
              <a:buSzPct val="100000"/>
              <a:buFont typeface="Arial" panose="020B0604020202020204" pitchFamily="34" charset="0"/>
              <a:buChar char="•"/>
              <a:defRPr lang="en-US" sz="1800" kern="1200" dirty="0" smtClean="0">
                <a:solidFill>
                  <a:schemeClr val="tx1"/>
                </a:solidFill>
                <a:latin typeface="+mn-lt"/>
                <a:ea typeface="+mn-ea"/>
                <a:cs typeface="+mn-cs"/>
              </a:defRPr>
            </a:lvl3pPr>
            <a:lvl4pPr marL="1383030" indent="-285750" algn="l" defTabSz="914400" rtl="0" eaLnBrk="1" latinLnBrk="0" hangingPunct="1">
              <a:lnSpc>
                <a:spcPct val="90000"/>
              </a:lnSpc>
              <a:spcBef>
                <a:spcPts val="500"/>
              </a:spcBef>
              <a:buClr>
                <a:srgbClr val="B3B3B4"/>
              </a:buClr>
              <a:buFont typeface="Arial" panose="020B0604020202020204" pitchFamily="34" charset="0"/>
              <a:buChar char="•"/>
              <a:defRPr lang="en-US" sz="1600" kern="1200" dirty="0" smtClean="0">
                <a:solidFill>
                  <a:schemeClr val="tx1"/>
                </a:solidFill>
                <a:latin typeface="+mn-lt"/>
                <a:ea typeface="+mn-ea"/>
                <a:cs typeface="+mn-cs"/>
              </a:defRPr>
            </a:lvl4pPr>
            <a:lvl5pPr marL="1748790" indent="-285750" algn="l" defTabSz="914400" rtl="0" eaLnBrk="1" latinLnBrk="0" hangingPunct="1">
              <a:lnSpc>
                <a:spcPct val="90000"/>
              </a:lnSpc>
              <a:spcBef>
                <a:spcPts val="500"/>
              </a:spcBef>
              <a:buClr>
                <a:srgbClr val="B3B3B4"/>
              </a:buClr>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Empowering Technology Partners</a:t>
            </a:r>
          </a:p>
        </p:txBody>
      </p:sp>
      <p:sp>
        <p:nvSpPr>
          <p:cNvPr id="7" name="Title 2">
            <a:extLst>
              <a:ext uri="{FF2B5EF4-FFF2-40B4-BE49-F238E27FC236}">
                <a16:creationId xmlns:a16="http://schemas.microsoft.com/office/drawing/2014/main" id="{25E60222-910E-7F2A-7999-1546BC452538}"/>
              </a:ext>
            </a:extLst>
          </p:cNvPr>
          <p:cNvSpPr>
            <a:spLocks noGrp="1"/>
          </p:cNvSpPr>
          <p:nvPr>
            <p:ph type="title"/>
          </p:nvPr>
        </p:nvSpPr>
        <p:spPr>
          <a:xfrm>
            <a:off x="1117601" y="304800"/>
            <a:ext cx="10591556" cy="838200"/>
          </a:xfrm>
        </p:spPr>
        <p:txBody>
          <a:bodyPr/>
          <a:lstStyle/>
          <a:p>
            <a:r>
              <a:rPr lang="en-US" dirty="0"/>
              <a:t>Arctera Technical Partner Program (ATPP)</a:t>
            </a:r>
          </a:p>
        </p:txBody>
      </p:sp>
      <p:sp>
        <p:nvSpPr>
          <p:cNvPr id="8" name="Rectangle 7">
            <a:extLst>
              <a:ext uri="{FF2B5EF4-FFF2-40B4-BE49-F238E27FC236}">
                <a16:creationId xmlns:a16="http://schemas.microsoft.com/office/drawing/2014/main" id="{4EDDF793-A402-9064-380B-11B0773ACE1B}"/>
              </a:ext>
            </a:extLst>
          </p:cNvPr>
          <p:cNvSpPr/>
          <p:nvPr/>
        </p:nvSpPr>
        <p:spPr bwMode="auto">
          <a:xfrm>
            <a:off x="1589" y="1680908"/>
            <a:ext cx="12188825" cy="606070"/>
          </a:xfrm>
          <a:prstGeom prst="rect">
            <a:avLst/>
          </a:prstGeom>
          <a:solidFill>
            <a:schemeClr val="accent2">
              <a:alpha val="4000"/>
            </a:schemeClr>
          </a:solidFill>
          <a:ln w="25400" cap="flat" cmpd="sng" algn="ctr">
            <a:no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Single point of engagement for technology partners</a:t>
            </a:r>
          </a:p>
        </p:txBody>
      </p:sp>
      <p:grpSp>
        <p:nvGrpSpPr>
          <p:cNvPr id="9" name="Group 8">
            <a:extLst>
              <a:ext uri="{FF2B5EF4-FFF2-40B4-BE49-F238E27FC236}">
                <a16:creationId xmlns:a16="http://schemas.microsoft.com/office/drawing/2014/main" id="{606014D1-BD0A-FCB0-6160-50D428CA4DB9}"/>
              </a:ext>
            </a:extLst>
          </p:cNvPr>
          <p:cNvGrpSpPr/>
          <p:nvPr/>
        </p:nvGrpSpPr>
        <p:grpSpPr>
          <a:xfrm>
            <a:off x="2479821" y="2512939"/>
            <a:ext cx="1944763" cy="1023533"/>
            <a:chOff x="2478232" y="2512938"/>
            <a:chExt cx="1944763" cy="1023533"/>
          </a:xfrm>
        </p:grpSpPr>
        <p:pic>
          <p:nvPicPr>
            <p:cNvPr id="10" name="Picture 9">
              <a:extLst>
                <a:ext uri="{FF2B5EF4-FFF2-40B4-BE49-F238E27FC236}">
                  <a16:creationId xmlns:a16="http://schemas.microsoft.com/office/drawing/2014/main" id="{0D790611-EAF5-503D-5471-21CECD10436D}"/>
                </a:ext>
              </a:extLst>
            </p:cNvPr>
            <p:cNvPicPr>
              <a:picLocks noChangeAspect="1"/>
            </p:cNvPicPr>
            <p:nvPr/>
          </p:nvPicPr>
          <p:blipFill>
            <a:blip r:embed="rId2"/>
            <a:stretch>
              <a:fillRect/>
            </a:stretch>
          </p:blipFill>
          <p:spPr>
            <a:xfrm>
              <a:off x="2842581" y="2512938"/>
              <a:ext cx="903222" cy="573012"/>
            </a:xfrm>
            <a:prstGeom prst="rect">
              <a:avLst/>
            </a:prstGeom>
          </p:spPr>
        </p:pic>
        <p:sp>
          <p:nvSpPr>
            <p:cNvPr id="11" name="Rectangle 10">
              <a:extLst>
                <a:ext uri="{FF2B5EF4-FFF2-40B4-BE49-F238E27FC236}">
                  <a16:creationId xmlns:a16="http://schemas.microsoft.com/office/drawing/2014/main" id="{B4E42B0F-38D5-B374-CBAF-FB345C453D17}"/>
                </a:ext>
              </a:extLst>
            </p:cNvPr>
            <p:cNvSpPr/>
            <p:nvPr/>
          </p:nvSpPr>
          <p:spPr>
            <a:xfrm>
              <a:off x="2478232" y="3197917"/>
              <a:ext cx="1944763" cy="338554"/>
            </a:xfrm>
            <a:prstGeom prst="rect">
              <a:avLst/>
            </a:prstGeom>
          </p:spPr>
          <p:txBody>
            <a:bodyPr wrap="none">
              <a:spAutoFit/>
            </a:bodyPr>
            <a:lstStyle/>
            <a:p>
              <a:pPr algn="r"/>
              <a:r>
                <a:rPr lang="en-US" sz="1600" dirty="0">
                  <a:solidFill>
                    <a:schemeClr val="accent1"/>
                  </a:solidFill>
                </a:rPr>
                <a:t>PARTNER BENEFITS</a:t>
              </a:r>
            </a:p>
          </p:txBody>
        </p:sp>
      </p:grpSp>
      <p:graphicFrame>
        <p:nvGraphicFramePr>
          <p:cNvPr id="12" name="Table 11">
            <a:extLst>
              <a:ext uri="{FF2B5EF4-FFF2-40B4-BE49-F238E27FC236}">
                <a16:creationId xmlns:a16="http://schemas.microsoft.com/office/drawing/2014/main" id="{C493FED6-E740-53EC-7D0C-858E8BE8C3B2}"/>
              </a:ext>
            </a:extLst>
          </p:cNvPr>
          <p:cNvGraphicFramePr>
            <a:graphicFrameLocks noGrp="1"/>
          </p:cNvGraphicFramePr>
          <p:nvPr/>
        </p:nvGraphicFramePr>
        <p:xfrm>
          <a:off x="1017324" y="3641704"/>
          <a:ext cx="4924321" cy="2316480"/>
        </p:xfrm>
        <a:graphic>
          <a:graphicData uri="http://schemas.openxmlformats.org/drawingml/2006/table">
            <a:tbl>
              <a:tblPr firstRow="1" bandRow="1"/>
              <a:tblGrid>
                <a:gridCol w="4924321">
                  <a:extLst>
                    <a:ext uri="{9D8B030D-6E8A-4147-A177-3AD203B41FA5}">
                      <a16:colId xmlns:a16="http://schemas.microsoft.com/office/drawing/2014/main" val="2061131809"/>
                    </a:ext>
                  </a:extLst>
                </a:gridCol>
              </a:tblGrid>
              <a:tr h="35558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285750" marR="0" lvl="1" indent="-285750" algn="l" defTabSz="914400" rtl="0" eaLnBrk="1" fontAlgn="auto" latinLnBrk="0" hangingPunct="1">
                        <a:lnSpc>
                          <a:spcPct val="100000"/>
                        </a:lnSpc>
                        <a:spcBef>
                          <a:spcPts val="0"/>
                        </a:spcBef>
                        <a:spcAft>
                          <a:spcPts val="0"/>
                        </a:spcAft>
                        <a:buClr>
                          <a:schemeClr val="bg1">
                            <a:lumMod val="65000"/>
                          </a:schemeClr>
                        </a:buClr>
                        <a:buSzTx/>
                        <a:buFont typeface="Arial" panose="020B0604020202020204" pitchFamily="34" charset="0"/>
                        <a:buChar char="•"/>
                        <a:tabLst/>
                        <a:defRPr/>
                      </a:pPr>
                      <a:r>
                        <a:rPr lang="en-US" sz="1600" dirty="0">
                          <a:solidFill>
                            <a:schemeClr val="tx1"/>
                          </a:solidFill>
                          <a:latin typeface="+mn-lt"/>
                        </a:rPr>
                        <a:t>Integrate with Arctera market-leading products</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3323072"/>
                  </a:ext>
                </a:extLst>
              </a:tr>
              <a:tr h="35558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285750" marR="0" lvl="1" indent="-285750" algn="l" defTabSz="914400" rtl="0" eaLnBrk="1" fontAlgn="auto" latinLnBrk="0" hangingPunct="1">
                        <a:lnSpc>
                          <a:spcPct val="100000"/>
                        </a:lnSpc>
                        <a:spcBef>
                          <a:spcPts val="0"/>
                        </a:spcBef>
                        <a:spcAft>
                          <a:spcPts val="0"/>
                        </a:spcAft>
                        <a:buClr>
                          <a:schemeClr val="bg1">
                            <a:lumMod val="65000"/>
                          </a:schemeClr>
                        </a:buClr>
                        <a:buSzTx/>
                        <a:buFont typeface="Arial" panose="020B0604020202020204" pitchFamily="34" charset="0"/>
                        <a:buChar char="•"/>
                        <a:tabLst/>
                        <a:defRPr/>
                      </a:pPr>
                      <a:r>
                        <a:rPr lang="en-US" sz="1600" dirty="0">
                          <a:solidFill>
                            <a:schemeClr val="tx1"/>
                          </a:solidFill>
                          <a:latin typeface="+mn-lt"/>
                        </a:rPr>
                        <a:t>Develop differentiated solutions that improve customer satisfaction</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01716771"/>
                  </a:ext>
                </a:extLst>
              </a:tr>
              <a:tr h="35558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285750" marR="0" lvl="1" indent="-285750" algn="l" defTabSz="914400" rtl="0" eaLnBrk="1" fontAlgn="auto" latinLnBrk="0" hangingPunct="1">
                        <a:lnSpc>
                          <a:spcPct val="100000"/>
                        </a:lnSpc>
                        <a:spcBef>
                          <a:spcPts val="0"/>
                        </a:spcBef>
                        <a:spcAft>
                          <a:spcPts val="0"/>
                        </a:spcAft>
                        <a:buClr>
                          <a:schemeClr val="bg1">
                            <a:lumMod val="65000"/>
                          </a:schemeClr>
                        </a:buClr>
                        <a:buSzTx/>
                        <a:buFont typeface="Arial" panose="020B0604020202020204" pitchFamily="34" charset="0"/>
                        <a:buChar char="•"/>
                        <a:tabLst/>
                        <a:defRPr/>
                      </a:pPr>
                      <a:r>
                        <a:rPr lang="en-US" sz="1600" dirty="0">
                          <a:solidFill>
                            <a:schemeClr val="tx1"/>
                          </a:solidFill>
                          <a:latin typeface="+mn-lt"/>
                        </a:rPr>
                        <a:t>Bring interoperable solutions to market faster</a:t>
                      </a:r>
                      <a:br>
                        <a:rPr lang="en-US" sz="1600" dirty="0">
                          <a:solidFill>
                            <a:schemeClr val="tx1"/>
                          </a:solidFill>
                          <a:latin typeface="+mn-lt"/>
                        </a:rPr>
                      </a:br>
                      <a:r>
                        <a:rPr lang="en-US" sz="1600" dirty="0">
                          <a:solidFill>
                            <a:schemeClr val="tx1"/>
                          </a:solidFill>
                          <a:latin typeface="+mn-lt"/>
                        </a:rPr>
                        <a:t>and more efficiently</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75141310"/>
                  </a:ext>
                </a:extLst>
              </a:tr>
              <a:tr h="35558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285750" marR="0" lvl="1" indent="-285750" algn="l" defTabSz="914400" rtl="0" eaLnBrk="1" fontAlgn="auto" latinLnBrk="0" hangingPunct="1">
                        <a:lnSpc>
                          <a:spcPct val="100000"/>
                        </a:lnSpc>
                        <a:spcBef>
                          <a:spcPts val="0"/>
                        </a:spcBef>
                        <a:spcAft>
                          <a:spcPts val="0"/>
                        </a:spcAft>
                        <a:buClr>
                          <a:schemeClr val="bg1">
                            <a:lumMod val="65000"/>
                          </a:schemeClr>
                        </a:buClr>
                        <a:buSzTx/>
                        <a:buFont typeface="Arial" panose="020B0604020202020204" pitchFamily="34" charset="0"/>
                        <a:buChar char="•"/>
                        <a:tabLst/>
                        <a:defRPr/>
                      </a:pPr>
                      <a:r>
                        <a:rPr lang="en-US" sz="1600" dirty="0">
                          <a:solidFill>
                            <a:schemeClr val="tx1"/>
                          </a:solidFill>
                          <a:latin typeface="+mn-lt"/>
                        </a:rPr>
                        <a:t>Leverage Arctera certification to create new market opportunities</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63420314"/>
                  </a:ext>
                </a:extLst>
              </a:tr>
            </a:tbl>
          </a:graphicData>
        </a:graphic>
      </p:graphicFrame>
      <p:grpSp>
        <p:nvGrpSpPr>
          <p:cNvPr id="13" name="Group 12">
            <a:extLst>
              <a:ext uri="{FF2B5EF4-FFF2-40B4-BE49-F238E27FC236}">
                <a16:creationId xmlns:a16="http://schemas.microsoft.com/office/drawing/2014/main" id="{BEAE2060-9F60-AD43-455E-48751C94F649}"/>
              </a:ext>
            </a:extLst>
          </p:cNvPr>
          <p:cNvGrpSpPr/>
          <p:nvPr/>
        </p:nvGrpSpPr>
        <p:grpSpPr>
          <a:xfrm>
            <a:off x="7850833" y="2511409"/>
            <a:ext cx="2164375" cy="1025063"/>
            <a:chOff x="7849244" y="2511408"/>
            <a:chExt cx="2164375" cy="1025063"/>
          </a:xfrm>
        </p:grpSpPr>
        <p:pic>
          <p:nvPicPr>
            <p:cNvPr id="14" name="Picture 13">
              <a:extLst>
                <a:ext uri="{FF2B5EF4-FFF2-40B4-BE49-F238E27FC236}">
                  <a16:creationId xmlns:a16="http://schemas.microsoft.com/office/drawing/2014/main" id="{C0C2AF30-6DDE-1A2C-8361-3106574DB512}"/>
                </a:ext>
              </a:extLst>
            </p:cNvPr>
            <p:cNvPicPr>
              <a:picLocks noChangeAspect="1"/>
            </p:cNvPicPr>
            <p:nvPr/>
          </p:nvPicPr>
          <p:blipFill>
            <a:blip r:embed="rId3"/>
            <a:stretch>
              <a:fillRect/>
            </a:stretch>
          </p:blipFill>
          <p:spPr>
            <a:xfrm>
              <a:off x="8491366" y="2511408"/>
              <a:ext cx="576072" cy="576072"/>
            </a:xfrm>
            <a:prstGeom prst="rect">
              <a:avLst/>
            </a:prstGeom>
          </p:spPr>
        </p:pic>
        <p:sp>
          <p:nvSpPr>
            <p:cNvPr id="15" name="Rectangle 14">
              <a:extLst>
                <a:ext uri="{FF2B5EF4-FFF2-40B4-BE49-F238E27FC236}">
                  <a16:creationId xmlns:a16="http://schemas.microsoft.com/office/drawing/2014/main" id="{A452A9EE-A425-A30C-96D9-42DBEBAC80EF}"/>
                </a:ext>
              </a:extLst>
            </p:cNvPr>
            <p:cNvSpPr/>
            <p:nvPr/>
          </p:nvSpPr>
          <p:spPr>
            <a:xfrm>
              <a:off x="7849244" y="3197917"/>
              <a:ext cx="2164375" cy="338554"/>
            </a:xfrm>
            <a:prstGeom prst="rect">
              <a:avLst/>
            </a:prstGeom>
          </p:spPr>
          <p:txBody>
            <a:bodyPr wrap="none">
              <a:spAutoFit/>
            </a:bodyPr>
            <a:lstStyle/>
            <a:p>
              <a:pPr algn="r"/>
              <a:r>
                <a:rPr lang="en-US" sz="1600" dirty="0">
                  <a:solidFill>
                    <a:schemeClr val="accent1"/>
                  </a:solidFill>
                </a:rPr>
                <a:t>CUSTOMER BENEFITS</a:t>
              </a:r>
            </a:p>
          </p:txBody>
        </p:sp>
      </p:grpSp>
      <p:graphicFrame>
        <p:nvGraphicFramePr>
          <p:cNvPr id="16" name="Table 15">
            <a:extLst>
              <a:ext uri="{FF2B5EF4-FFF2-40B4-BE49-F238E27FC236}">
                <a16:creationId xmlns:a16="http://schemas.microsoft.com/office/drawing/2014/main" id="{63119B22-81B2-F77E-C037-C950B8CBA6DC}"/>
              </a:ext>
            </a:extLst>
          </p:cNvPr>
          <p:cNvGraphicFramePr>
            <a:graphicFrameLocks noGrp="1"/>
          </p:cNvGraphicFramePr>
          <p:nvPr/>
        </p:nvGraphicFramePr>
        <p:xfrm>
          <a:off x="6502534" y="3641704"/>
          <a:ext cx="4924321" cy="2092940"/>
        </p:xfrm>
        <a:graphic>
          <a:graphicData uri="http://schemas.openxmlformats.org/drawingml/2006/table">
            <a:tbl>
              <a:tblPr firstRow="1" bandRow="1"/>
              <a:tblGrid>
                <a:gridCol w="4924321">
                  <a:extLst>
                    <a:ext uri="{9D8B030D-6E8A-4147-A177-3AD203B41FA5}">
                      <a16:colId xmlns:a16="http://schemas.microsoft.com/office/drawing/2014/main" val="2061131809"/>
                    </a:ext>
                  </a:extLst>
                </a:gridCol>
              </a:tblGrid>
              <a:tr h="35558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285750" lvl="0" indent="-285750">
                        <a:spcAft>
                          <a:spcPts val="1200"/>
                        </a:spcAft>
                        <a:buClr>
                          <a:schemeClr val="bg1">
                            <a:lumMod val="65000"/>
                          </a:schemeClr>
                        </a:buClr>
                        <a:buFont typeface="Arial" panose="020B0604020202020204" pitchFamily="34" charset="0"/>
                        <a:buChar char="•"/>
                      </a:pPr>
                      <a:r>
                        <a:rPr lang="en-US" sz="1600" dirty="0">
                          <a:solidFill>
                            <a:schemeClr val="tx1"/>
                          </a:solidFill>
                          <a:latin typeface="+mn-lt"/>
                        </a:rPr>
                        <a:t>Extends the value of existing Arctera</a:t>
                      </a:r>
                      <a:r>
                        <a:rPr lang="en-US" sz="1600" dirty="0">
                          <a:latin typeface="+mn-lt"/>
                        </a:rPr>
                        <a:t> investments</a:t>
                      </a:r>
                      <a:endParaRPr lang="en-US" sz="160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3323072"/>
                  </a:ext>
                </a:extLst>
              </a:tr>
              <a:tr h="35558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285750" lvl="0" indent="-285750">
                        <a:spcAft>
                          <a:spcPts val="1200"/>
                        </a:spcAft>
                        <a:buClr>
                          <a:schemeClr val="bg1">
                            <a:lumMod val="65000"/>
                          </a:schemeClr>
                        </a:buClr>
                        <a:buFont typeface="Arial" panose="020B0604020202020204" pitchFamily="34" charset="0"/>
                        <a:buChar char="•"/>
                      </a:pPr>
                      <a:r>
                        <a:rPr lang="en-US" sz="1600" dirty="0">
                          <a:solidFill>
                            <a:schemeClr val="tx1"/>
                          </a:solidFill>
                          <a:latin typeface="+mn-lt"/>
                        </a:rPr>
                        <a:t>Simplifies the IT environment and reduces costs</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01716771"/>
                  </a:ext>
                </a:extLst>
              </a:tr>
              <a:tr h="35558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285750" lvl="0" indent="-285750">
                        <a:spcAft>
                          <a:spcPts val="1200"/>
                        </a:spcAft>
                        <a:buClr>
                          <a:schemeClr val="bg1">
                            <a:lumMod val="65000"/>
                          </a:schemeClr>
                        </a:buClr>
                        <a:buFont typeface="Arial" panose="020B0604020202020204" pitchFamily="34" charset="0"/>
                        <a:buChar char="•"/>
                      </a:pPr>
                      <a:r>
                        <a:rPr lang="en-US" sz="1600" dirty="0">
                          <a:solidFill>
                            <a:schemeClr val="tx1"/>
                          </a:solidFill>
                          <a:latin typeface="+mn-lt"/>
                        </a:rPr>
                        <a:t>Accelerated deployment and confidence in certified solutions</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75141310"/>
                  </a:ext>
                </a:extLst>
              </a:tr>
              <a:tr h="35558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285750" lvl="0" indent="-285750">
                        <a:spcAft>
                          <a:spcPts val="1200"/>
                        </a:spcAft>
                        <a:buClr>
                          <a:schemeClr val="bg1">
                            <a:lumMod val="65000"/>
                          </a:schemeClr>
                        </a:buClr>
                        <a:buFont typeface="Arial" panose="020B0604020202020204" pitchFamily="34" charset="0"/>
                        <a:buChar char="•"/>
                      </a:pPr>
                      <a:r>
                        <a:rPr lang="en-US" sz="1600" dirty="0">
                          <a:solidFill>
                            <a:schemeClr val="tx1"/>
                          </a:solidFill>
                          <a:latin typeface="+mn-lt"/>
                        </a:rPr>
                        <a:t>Better overall support experience</a:t>
                      </a: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63420314"/>
                  </a:ext>
                </a:extLst>
              </a:tr>
            </a:tbl>
          </a:graphicData>
        </a:graphic>
      </p:graphicFrame>
    </p:spTree>
    <p:extLst>
      <p:ext uri="{BB962C8B-B14F-4D97-AF65-F5344CB8AC3E}">
        <p14:creationId xmlns:p14="http://schemas.microsoft.com/office/powerpoint/2010/main" val="6244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687DFC-3456-4B85-AC54-BD2A28729569}"/>
              </a:ext>
            </a:extLst>
          </p:cNvPr>
          <p:cNvSpPr>
            <a:spLocks noGrp="1"/>
          </p:cNvSpPr>
          <p:nvPr>
            <p:ph type="sldNum" sz="quarter" idx="4"/>
          </p:nvPr>
        </p:nvSpPr>
        <p:spPr/>
        <p:txBody>
          <a:bodyPr/>
          <a:lstStyle/>
          <a:p>
            <a:fld id="{8A39E1BE-BEA9-3141-B1D0-D0662867DFF2}" type="slidenum">
              <a:rPr lang="en-US" smtClean="0"/>
              <a:pPr/>
              <a:t>3</a:t>
            </a:fld>
            <a:endParaRPr lang="en-US" dirty="0"/>
          </a:p>
        </p:txBody>
      </p:sp>
      <p:sp>
        <p:nvSpPr>
          <p:cNvPr id="5" name="Footer Placeholder 4">
            <a:extLst>
              <a:ext uri="{FF2B5EF4-FFF2-40B4-BE49-F238E27FC236}">
                <a16:creationId xmlns:a16="http://schemas.microsoft.com/office/drawing/2014/main" id="{99CBC5F2-B5E3-0ED6-1C63-AA652AB8B58B}"/>
              </a:ext>
            </a:extLst>
          </p:cNvPr>
          <p:cNvSpPr>
            <a:spLocks noGrp="1"/>
          </p:cNvSpPr>
          <p:nvPr>
            <p:ph type="ftr" sz="quarter" idx="3"/>
          </p:nvPr>
        </p:nvSpPr>
        <p:spPr/>
        <p:txBody>
          <a:bodyPr/>
          <a:lstStyle/>
          <a:p>
            <a:r>
              <a:rPr lang="en-US"/>
              <a:t>Copyright © 2024 Arctera</a:t>
            </a:r>
            <a:endParaRPr lang="en-US" dirty="0"/>
          </a:p>
        </p:txBody>
      </p:sp>
      <p:sp>
        <p:nvSpPr>
          <p:cNvPr id="6" name="Text Placeholder 1">
            <a:extLst>
              <a:ext uri="{FF2B5EF4-FFF2-40B4-BE49-F238E27FC236}">
                <a16:creationId xmlns:a16="http://schemas.microsoft.com/office/drawing/2014/main" id="{1B5D66F9-C66B-D1E6-ECA7-7529F608DFDB}"/>
              </a:ext>
            </a:extLst>
          </p:cNvPr>
          <p:cNvSpPr txBox="1">
            <a:spLocks/>
          </p:cNvSpPr>
          <p:nvPr/>
        </p:nvSpPr>
        <p:spPr>
          <a:xfrm>
            <a:off x="1117309" y="1199358"/>
            <a:ext cx="10588800" cy="332118"/>
          </a:xfrm>
          <a:prstGeom prst="rect">
            <a:avLst/>
          </a:prstGeom>
        </p:spPr>
        <p:txBody>
          <a:bodyPr/>
          <a:lstStyle>
            <a:lvl1pPr marL="182880" indent="-182880" algn="l" defTabSz="91440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708660" indent="-342900" algn="l" defTabSz="914400" rtl="0" eaLnBrk="1" latinLnBrk="0" hangingPunct="1">
              <a:lnSpc>
                <a:spcPct val="90000"/>
              </a:lnSpc>
              <a:spcBef>
                <a:spcPts val="800"/>
              </a:spcBef>
              <a:buClr>
                <a:srgbClr val="B3B3B4"/>
              </a:buClr>
              <a:buSzPct val="80000"/>
              <a:buFont typeface="Wingdings" pitchFamily="2" charset="2"/>
              <a:buChar char="§"/>
              <a:defRPr lang="en-US" sz="2000" kern="1200" dirty="0" smtClean="0">
                <a:solidFill>
                  <a:schemeClr val="tx1"/>
                </a:solidFill>
                <a:latin typeface="+mn-lt"/>
                <a:ea typeface="+mn-ea"/>
                <a:cs typeface="+mn-cs"/>
              </a:defRPr>
            </a:lvl2pPr>
            <a:lvl3pPr marL="1017270" indent="-285750" algn="l" defTabSz="914400" rtl="0" eaLnBrk="1" latinLnBrk="0" hangingPunct="1">
              <a:lnSpc>
                <a:spcPct val="90000"/>
              </a:lnSpc>
              <a:spcBef>
                <a:spcPts val="700"/>
              </a:spcBef>
              <a:buClr>
                <a:srgbClr val="B3B3B4"/>
              </a:buClr>
              <a:buSzPct val="100000"/>
              <a:buFont typeface="Arial" panose="020B0604020202020204" pitchFamily="34" charset="0"/>
              <a:buChar char="•"/>
              <a:defRPr lang="en-US" sz="1800" kern="1200" dirty="0" smtClean="0">
                <a:solidFill>
                  <a:schemeClr val="tx1"/>
                </a:solidFill>
                <a:latin typeface="+mn-lt"/>
                <a:ea typeface="+mn-ea"/>
                <a:cs typeface="+mn-cs"/>
              </a:defRPr>
            </a:lvl3pPr>
            <a:lvl4pPr marL="1383030" indent="-285750" algn="l" defTabSz="914400" rtl="0" eaLnBrk="1" latinLnBrk="0" hangingPunct="1">
              <a:lnSpc>
                <a:spcPct val="90000"/>
              </a:lnSpc>
              <a:spcBef>
                <a:spcPts val="500"/>
              </a:spcBef>
              <a:buClr>
                <a:srgbClr val="B3B3B4"/>
              </a:buClr>
              <a:buFont typeface="Arial" panose="020B0604020202020204" pitchFamily="34" charset="0"/>
              <a:buChar char="•"/>
              <a:defRPr lang="en-US" sz="1600" kern="1200" dirty="0" smtClean="0">
                <a:solidFill>
                  <a:schemeClr val="tx1"/>
                </a:solidFill>
                <a:latin typeface="+mn-lt"/>
                <a:ea typeface="+mn-ea"/>
                <a:cs typeface="+mn-cs"/>
              </a:defRPr>
            </a:lvl4pPr>
            <a:lvl5pPr marL="1748790" indent="-285750" algn="l" defTabSz="914400" rtl="0" eaLnBrk="1" latinLnBrk="0" hangingPunct="1">
              <a:lnSpc>
                <a:spcPct val="90000"/>
              </a:lnSpc>
              <a:spcBef>
                <a:spcPts val="500"/>
              </a:spcBef>
              <a:buClr>
                <a:srgbClr val="B3B3B4"/>
              </a:buClr>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Empowering Technology Partners</a:t>
            </a:r>
            <a:endParaRPr lang="en-US" dirty="0"/>
          </a:p>
        </p:txBody>
      </p:sp>
      <p:sp>
        <p:nvSpPr>
          <p:cNvPr id="7" name="Title 2">
            <a:extLst>
              <a:ext uri="{FF2B5EF4-FFF2-40B4-BE49-F238E27FC236}">
                <a16:creationId xmlns:a16="http://schemas.microsoft.com/office/drawing/2014/main" id="{B774823F-DAEB-7DA4-1997-396D2E557C36}"/>
              </a:ext>
            </a:extLst>
          </p:cNvPr>
          <p:cNvSpPr>
            <a:spLocks noGrp="1"/>
          </p:cNvSpPr>
          <p:nvPr>
            <p:ph type="title"/>
          </p:nvPr>
        </p:nvSpPr>
        <p:spPr>
          <a:xfrm>
            <a:off x="1117310" y="304800"/>
            <a:ext cx="10588798" cy="838200"/>
          </a:xfrm>
        </p:spPr>
        <p:txBody>
          <a:bodyPr/>
          <a:lstStyle/>
          <a:p>
            <a:r>
              <a:rPr lang="en-US" dirty="0"/>
              <a:t>Arctera Technical Partner Program (ATPP)</a:t>
            </a:r>
          </a:p>
        </p:txBody>
      </p:sp>
      <p:pic>
        <p:nvPicPr>
          <p:cNvPr id="8" name="Picture 7">
            <a:extLst>
              <a:ext uri="{FF2B5EF4-FFF2-40B4-BE49-F238E27FC236}">
                <a16:creationId xmlns:a16="http://schemas.microsoft.com/office/drawing/2014/main" id="{986121C4-5C8A-EA6B-AF17-868AE322F99D}"/>
              </a:ext>
            </a:extLst>
          </p:cNvPr>
          <p:cNvPicPr>
            <a:picLocks noChangeAspect="1"/>
          </p:cNvPicPr>
          <p:nvPr/>
        </p:nvPicPr>
        <p:blipFill>
          <a:blip r:embed="rId2"/>
          <a:stretch>
            <a:fillRect/>
          </a:stretch>
        </p:blipFill>
        <p:spPr>
          <a:xfrm>
            <a:off x="5642801" y="2534590"/>
            <a:ext cx="903222" cy="573012"/>
          </a:xfrm>
          <a:prstGeom prst="rect">
            <a:avLst/>
          </a:prstGeom>
        </p:spPr>
      </p:pic>
      <p:sp>
        <p:nvSpPr>
          <p:cNvPr id="9" name="Rectangle 8">
            <a:extLst>
              <a:ext uri="{FF2B5EF4-FFF2-40B4-BE49-F238E27FC236}">
                <a16:creationId xmlns:a16="http://schemas.microsoft.com/office/drawing/2014/main" id="{77135208-4A88-1E19-7C0A-946DA5C0EC61}"/>
              </a:ext>
            </a:extLst>
          </p:cNvPr>
          <p:cNvSpPr/>
          <p:nvPr/>
        </p:nvSpPr>
        <p:spPr bwMode="auto">
          <a:xfrm>
            <a:off x="0" y="1680908"/>
            <a:ext cx="12188825" cy="606070"/>
          </a:xfrm>
          <a:prstGeom prst="rect">
            <a:avLst/>
          </a:prstGeom>
          <a:solidFill>
            <a:schemeClr val="accent2">
              <a:alpha val="4000"/>
            </a:schemeClr>
          </a:solidFill>
          <a:ln w="25400" cap="flat" cmpd="sng" algn="ctr">
            <a:no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Arctera Program tiers</a:t>
            </a:r>
          </a:p>
        </p:txBody>
      </p:sp>
      <p:sp>
        <p:nvSpPr>
          <p:cNvPr id="10" name="Rectangle 9">
            <a:extLst>
              <a:ext uri="{FF2B5EF4-FFF2-40B4-BE49-F238E27FC236}">
                <a16:creationId xmlns:a16="http://schemas.microsoft.com/office/drawing/2014/main" id="{D1919145-BCA2-52D3-9A79-215C732B38A6}"/>
              </a:ext>
            </a:extLst>
          </p:cNvPr>
          <p:cNvSpPr/>
          <p:nvPr/>
        </p:nvSpPr>
        <p:spPr>
          <a:xfrm>
            <a:off x="5205387" y="3226177"/>
            <a:ext cx="1778051" cy="338554"/>
          </a:xfrm>
          <a:prstGeom prst="rect">
            <a:avLst/>
          </a:prstGeom>
        </p:spPr>
        <p:txBody>
          <a:bodyPr wrap="none">
            <a:spAutoFit/>
          </a:bodyPr>
          <a:lstStyle/>
          <a:p>
            <a:pPr algn="ctr"/>
            <a:r>
              <a:rPr lang="en-US" sz="1600" dirty="0">
                <a:solidFill>
                  <a:schemeClr val="accent1"/>
                </a:solidFill>
              </a:rPr>
              <a:t>PROFESSIONAL</a:t>
            </a:r>
          </a:p>
        </p:txBody>
      </p:sp>
      <p:sp>
        <p:nvSpPr>
          <p:cNvPr id="11" name="Rectangle 10">
            <a:extLst>
              <a:ext uri="{FF2B5EF4-FFF2-40B4-BE49-F238E27FC236}">
                <a16:creationId xmlns:a16="http://schemas.microsoft.com/office/drawing/2014/main" id="{A6A08705-E0B1-A01A-4DB8-42B9C15CAB50}"/>
              </a:ext>
            </a:extLst>
          </p:cNvPr>
          <p:cNvSpPr/>
          <p:nvPr/>
        </p:nvSpPr>
        <p:spPr>
          <a:xfrm>
            <a:off x="5717546" y="4705718"/>
            <a:ext cx="753732" cy="338554"/>
          </a:xfrm>
          <a:prstGeom prst="rect">
            <a:avLst/>
          </a:prstGeom>
        </p:spPr>
        <p:txBody>
          <a:bodyPr wrap="none">
            <a:spAutoFit/>
          </a:bodyPr>
          <a:lstStyle/>
          <a:p>
            <a:pPr algn="ctr"/>
            <a:r>
              <a:rPr lang="en-US" sz="1600" dirty="0">
                <a:solidFill>
                  <a:schemeClr val="accent1"/>
                </a:solidFill>
              </a:rPr>
              <a:t>ELITE</a:t>
            </a:r>
          </a:p>
        </p:txBody>
      </p:sp>
      <p:sp>
        <p:nvSpPr>
          <p:cNvPr id="12" name="Rectangle 11">
            <a:extLst>
              <a:ext uri="{FF2B5EF4-FFF2-40B4-BE49-F238E27FC236}">
                <a16:creationId xmlns:a16="http://schemas.microsoft.com/office/drawing/2014/main" id="{40BCBEF1-B8F9-B5CA-FD40-EACEEFEC0898}"/>
              </a:ext>
            </a:extLst>
          </p:cNvPr>
          <p:cNvSpPr/>
          <p:nvPr/>
        </p:nvSpPr>
        <p:spPr>
          <a:xfrm>
            <a:off x="2551813" y="3562038"/>
            <a:ext cx="7085198" cy="584775"/>
          </a:xfrm>
          <a:prstGeom prst="rect">
            <a:avLst/>
          </a:prstGeom>
        </p:spPr>
        <p:txBody>
          <a:bodyPr wrap="square">
            <a:spAutoFit/>
          </a:bodyPr>
          <a:lstStyle/>
          <a:p>
            <a:pPr algn="ctr"/>
            <a:r>
              <a:rPr lang="en-US" sz="1600" dirty="0"/>
              <a:t>Provides partners with access to fundamental program benefits to perform product interoperability testing and promote the relationship</a:t>
            </a:r>
          </a:p>
        </p:txBody>
      </p:sp>
      <p:sp>
        <p:nvSpPr>
          <p:cNvPr id="13" name="Rectangle 12">
            <a:extLst>
              <a:ext uri="{FF2B5EF4-FFF2-40B4-BE49-F238E27FC236}">
                <a16:creationId xmlns:a16="http://schemas.microsoft.com/office/drawing/2014/main" id="{5FE27AD6-AC59-4FE9-CCF9-F73C27143006}"/>
              </a:ext>
            </a:extLst>
          </p:cNvPr>
          <p:cNvSpPr/>
          <p:nvPr/>
        </p:nvSpPr>
        <p:spPr>
          <a:xfrm>
            <a:off x="2551813" y="5007258"/>
            <a:ext cx="7085198" cy="830997"/>
          </a:xfrm>
          <a:prstGeom prst="rect">
            <a:avLst/>
          </a:prstGeom>
        </p:spPr>
        <p:txBody>
          <a:bodyPr wrap="square">
            <a:spAutoFit/>
          </a:bodyPr>
          <a:lstStyle/>
          <a:p>
            <a:pPr algn="ctr"/>
            <a:r>
              <a:rPr lang="en-US" sz="1600" dirty="0"/>
              <a:t>Designed for partners with a commitment to certify and integrate their product with </a:t>
            </a:r>
            <a:r>
              <a:rPr lang="en-US" sz="1600" dirty="0" err="1"/>
              <a:t>Arctera</a:t>
            </a:r>
            <a:r>
              <a:rPr lang="en-US" sz="1600" dirty="0"/>
              <a:t> offerings through one of the 7 ATPP Technology Tracks</a:t>
            </a:r>
          </a:p>
        </p:txBody>
      </p:sp>
      <p:cxnSp>
        <p:nvCxnSpPr>
          <p:cNvPr id="14" name="Straight Connector 13">
            <a:extLst>
              <a:ext uri="{FF2B5EF4-FFF2-40B4-BE49-F238E27FC236}">
                <a16:creationId xmlns:a16="http://schemas.microsoft.com/office/drawing/2014/main" id="{E1A85C47-C937-D0BE-769B-2EBCD1645C89}"/>
              </a:ext>
            </a:extLst>
          </p:cNvPr>
          <p:cNvCxnSpPr>
            <a:cxnSpLocks/>
          </p:cNvCxnSpPr>
          <p:nvPr/>
        </p:nvCxnSpPr>
        <p:spPr bwMode="auto">
          <a:xfrm>
            <a:off x="4152198" y="4503623"/>
            <a:ext cx="3884428" cy="0"/>
          </a:xfrm>
          <a:prstGeom prst="line">
            <a:avLst/>
          </a:prstGeom>
          <a:solidFill>
            <a:schemeClr val="accent1"/>
          </a:solidFill>
          <a:ln w="9525" cap="flat" cmpd="sng" algn="ctr">
            <a:solidFill>
              <a:srgbClr val="AACCD1"/>
            </a:solidFill>
            <a:prstDash val="solid"/>
            <a:miter lim="800000"/>
            <a:headEnd type="none" w="med" len="med"/>
            <a:tailEnd type="none" w="med" len="med"/>
          </a:ln>
          <a:effectLst/>
        </p:spPr>
      </p:cxnSp>
    </p:spTree>
    <p:extLst>
      <p:ext uri="{BB962C8B-B14F-4D97-AF65-F5344CB8AC3E}">
        <p14:creationId xmlns:p14="http://schemas.microsoft.com/office/powerpoint/2010/main" val="3285411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400" fill="hold"/>
                                        <p:tgtEl>
                                          <p:spTgt spid="8"/>
                                        </p:tgtEl>
                                        <p:attrNameLst>
                                          <p:attrName>ppt_x</p:attrName>
                                        </p:attrNameLst>
                                      </p:cBhvr>
                                      <p:tavLst>
                                        <p:tav tm="0">
                                          <p:val>
                                            <p:strVal val="#ppt_x"/>
                                          </p:val>
                                        </p:tav>
                                        <p:tav tm="100000">
                                          <p:val>
                                            <p:strVal val="#ppt_x"/>
                                          </p:val>
                                        </p:tav>
                                      </p:tavLst>
                                    </p:anim>
                                    <p:anim calcmode="lin" valueType="num">
                                      <p:cBhvr additive="base">
                                        <p:cTn id="14" dur="4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15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400" fill="hold"/>
                                        <p:tgtEl>
                                          <p:spTgt spid="10"/>
                                        </p:tgtEl>
                                        <p:attrNameLst>
                                          <p:attrName>ppt_x</p:attrName>
                                        </p:attrNameLst>
                                      </p:cBhvr>
                                      <p:tavLst>
                                        <p:tav tm="0">
                                          <p:val>
                                            <p:strVal val="#ppt_x"/>
                                          </p:val>
                                        </p:tav>
                                        <p:tav tm="100000">
                                          <p:val>
                                            <p:strVal val="#ppt_x"/>
                                          </p:val>
                                        </p:tav>
                                      </p:tavLst>
                                    </p:anim>
                                    <p:anim calcmode="lin" valueType="num">
                                      <p:cBhvr additive="base">
                                        <p:cTn id="18" dur="4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3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400" fill="hold"/>
                                        <p:tgtEl>
                                          <p:spTgt spid="12"/>
                                        </p:tgtEl>
                                        <p:attrNameLst>
                                          <p:attrName>ppt_x</p:attrName>
                                        </p:attrNameLst>
                                      </p:cBhvr>
                                      <p:tavLst>
                                        <p:tav tm="0">
                                          <p:val>
                                            <p:strVal val="#ppt_x"/>
                                          </p:val>
                                        </p:tav>
                                        <p:tav tm="100000">
                                          <p:val>
                                            <p:strVal val="#ppt_x"/>
                                          </p:val>
                                        </p:tav>
                                      </p:tavLst>
                                    </p:anim>
                                    <p:anim calcmode="lin" valueType="num">
                                      <p:cBhvr additive="base">
                                        <p:cTn id="22" dur="4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45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400" fill="hold"/>
                                        <p:tgtEl>
                                          <p:spTgt spid="14"/>
                                        </p:tgtEl>
                                        <p:attrNameLst>
                                          <p:attrName>ppt_x</p:attrName>
                                        </p:attrNameLst>
                                      </p:cBhvr>
                                      <p:tavLst>
                                        <p:tav tm="0">
                                          <p:val>
                                            <p:strVal val="#ppt_x"/>
                                          </p:val>
                                        </p:tav>
                                        <p:tav tm="100000">
                                          <p:val>
                                            <p:strVal val="#ppt_x"/>
                                          </p:val>
                                        </p:tav>
                                      </p:tavLst>
                                    </p:anim>
                                    <p:anim calcmode="lin" valueType="num">
                                      <p:cBhvr additive="base">
                                        <p:cTn id="26" dur="4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60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400" fill="hold"/>
                                        <p:tgtEl>
                                          <p:spTgt spid="11"/>
                                        </p:tgtEl>
                                        <p:attrNameLst>
                                          <p:attrName>ppt_x</p:attrName>
                                        </p:attrNameLst>
                                      </p:cBhvr>
                                      <p:tavLst>
                                        <p:tav tm="0">
                                          <p:val>
                                            <p:strVal val="#ppt_x"/>
                                          </p:val>
                                        </p:tav>
                                        <p:tav tm="100000">
                                          <p:val>
                                            <p:strVal val="#ppt_x"/>
                                          </p:val>
                                        </p:tav>
                                      </p:tavLst>
                                    </p:anim>
                                    <p:anim calcmode="lin" valueType="num">
                                      <p:cBhvr additive="base">
                                        <p:cTn id="30" dur="4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75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fill="hold"/>
                                        <p:tgtEl>
                                          <p:spTgt spid="13"/>
                                        </p:tgtEl>
                                        <p:attrNameLst>
                                          <p:attrName>ppt_x</p:attrName>
                                        </p:attrNameLst>
                                      </p:cBhvr>
                                      <p:tavLst>
                                        <p:tav tm="0">
                                          <p:val>
                                            <p:strVal val="#ppt_x"/>
                                          </p:val>
                                        </p:tav>
                                        <p:tav tm="100000">
                                          <p:val>
                                            <p:strVal val="#ppt_x"/>
                                          </p:val>
                                        </p:tav>
                                      </p:tavLst>
                                    </p:anim>
                                    <p:anim calcmode="lin" valueType="num">
                                      <p:cBhvr additive="base">
                                        <p:cTn id="34" dur="4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A820BE-8E01-9BBF-73A4-81ADC688B5F0}"/>
              </a:ext>
            </a:extLst>
          </p:cNvPr>
          <p:cNvSpPr>
            <a:spLocks noGrp="1"/>
          </p:cNvSpPr>
          <p:nvPr>
            <p:ph type="sldNum" sz="quarter" idx="4"/>
          </p:nvPr>
        </p:nvSpPr>
        <p:spPr/>
        <p:txBody>
          <a:bodyPr/>
          <a:lstStyle/>
          <a:p>
            <a:fld id="{8A39E1BE-BEA9-3141-B1D0-D0662867DFF2}" type="slidenum">
              <a:rPr lang="en-US" smtClean="0"/>
              <a:pPr/>
              <a:t>4</a:t>
            </a:fld>
            <a:endParaRPr lang="en-US" dirty="0"/>
          </a:p>
        </p:txBody>
      </p:sp>
      <p:sp>
        <p:nvSpPr>
          <p:cNvPr id="5" name="Footer Placeholder 4">
            <a:extLst>
              <a:ext uri="{FF2B5EF4-FFF2-40B4-BE49-F238E27FC236}">
                <a16:creationId xmlns:a16="http://schemas.microsoft.com/office/drawing/2014/main" id="{A2DEE526-A694-68BB-6732-EC6AD97D5E83}"/>
              </a:ext>
            </a:extLst>
          </p:cNvPr>
          <p:cNvSpPr>
            <a:spLocks noGrp="1"/>
          </p:cNvSpPr>
          <p:nvPr>
            <p:ph type="ftr" sz="quarter" idx="3"/>
          </p:nvPr>
        </p:nvSpPr>
        <p:spPr/>
        <p:txBody>
          <a:bodyPr/>
          <a:lstStyle/>
          <a:p>
            <a:r>
              <a:rPr lang="en-US"/>
              <a:t>Copyright © 2024 Arctera</a:t>
            </a:r>
            <a:endParaRPr lang="en-US" dirty="0"/>
          </a:p>
        </p:txBody>
      </p:sp>
      <p:sp>
        <p:nvSpPr>
          <p:cNvPr id="6" name="Text Placeholder 1">
            <a:extLst>
              <a:ext uri="{FF2B5EF4-FFF2-40B4-BE49-F238E27FC236}">
                <a16:creationId xmlns:a16="http://schemas.microsoft.com/office/drawing/2014/main" id="{0FFCA00C-B980-6616-6732-3527363569A5}"/>
              </a:ext>
            </a:extLst>
          </p:cNvPr>
          <p:cNvSpPr txBox="1">
            <a:spLocks/>
          </p:cNvSpPr>
          <p:nvPr/>
        </p:nvSpPr>
        <p:spPr>
          <a:xfrm>
            <a:off x="1117600" y="1199358"/>
            <a:ext cx="10591558" cy="332118"/>
          </a:xfrm>
          <a:prstGeom prst="rect">
            <a:avLst/>
          </a:prstGeom>
        </p:spPr>
        <p:txBody>
          <a:bodyPr/>
          <a:lstStyle>
            <a:lvl1pPr marL="182880" indent="-182880" algn="l" defTabSz="91440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708660" indent="-342900" algn="l" defTabSz="914400" rtl="0" eaLnBrk="1" latinLnBrk="0" hangingPunct="1">
              <a:lnSpc>
                <a:spcPct val="90000"/>
              </a:lnSpc>
              <a:spcBef>
                <a:spcPts val="800"/>
              </a:spcBef>
              <a:buClr>
                <a:srgbClr val="B3B3B4"/>
              </a:buClr>
              <a:buSzPct val="80000"/>
              <a:buFont typeface="Wingdings" pitchFamily="2" charset="2"/>
              <a:buChar char="§"/>
              <a:defRPr lang="en-US" sz="2000" kern="1200" dirty="0" smtClean="0">
                <a:solidFill>
                  <a:schemeClr val="tx1"/>
                </a:solidFill>
                <a:latin typeface="+mn-lt"/>
                <a:ea typeface="+mn-ea"/>
                <a:cs typeface="+mn-cs"/>
              </a:defRPr>
            </a:lvl2pPr>
            <a:lvl3pPr marL="1017270" indent="-285750" algn="l" defTabSz="914400" rtl="0" eaLnBrk="1" latinLnBrk="0" hangingPunct="1">
              <a:lnSpc>
                <a:spcPct val="90000"/>
              </a:lnSpc>
              <a:spcBef>
                <a:spcPts val="700"/>
              </a:spcBef>
              <a:buClr>
                <a:srgbClr val="B3B3B4"/>
              </a:buClr>
              <a:buSzPct val="100000"/>
              <a:buFont typeface="Arial" panose="020B0604020202020204" pitchFamily="34" charset="0"/>
              <a:buChar char="•"/>
              <a:defRPr lang="en-US" sz="1800" kern="1200" dirty="0" smtClean="0">
                <a:solidFill>
                  <a:schemeClr val="tx1"/>
                </a:solidFill>
                <a:latin typeface="+mn-lt"/>
                <a:ea typeface="+mn-ea"/>
                <a:cs typeface="+mn-cs"/>
              </a:defRPr>
            </a:lvl3pPr>
            <a:lvl4pPr marL="1383030" indent="-285750" algn="l" defTabSz="914400" rtl="0" eaLnBrk="1" latinLnBrk="0" hangingPunct="1">
              <a:lnSpc>
                <a:spcPct val="90000"/>
              </a:lnSpc>
              <a:spcBef>
                <a:spcPts val="500"/>
              </a:spcBef>
              <a:buClr>
                <a:srgbClr val="B3B3B4"/>
              </a:buClr>
              <a:buFont typeface="Arial" panose="020B0604020202020204" pitchFamily="34" charset="0"/>
              <a:buChar char="•"/>
              <a:defRPr lang="en-US" sz="1600" kern="1200" dirty="0" smtClean="0">
                <a:solidFill>
                  <a:schemeClr val="tx1"/>
                </a:solidFill>
                <a:latin typeface="+mn-lt"/>
                <a:ea typeface="+mn-ea"/>
                <a:cs typeface="+mn-cs"/>
              </a:defRPr>
            </a:lvl4pPr>
            <a:lvl5pPr marL="1748790" indent="-285750" algn="l" defTabSz="914400" rtl="0" eaLnBrk="1" latinLnBrk="0" hangingPunct="1">
              <a:lnSpc>
                <a:spcPct val="90000"/>
              </a:lnSpc>
              <a:spcBef>
                <a:spcPts val="500"/>
              </a:spcBef>
              <a:buClr>
                <a:srgbClr val="B3B3B4"/>
              </a:buClr>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Empowering Technology Partners</a:t>
            </a:r>
          </a:p>
        </p:txBody>
      </p:sp>
      <p:sp>
        <p:nvSpPr>
          <p:cNvPr id="7" name="Title 2">
            <a:extLst>
              <a:ext uri="{FF2B5EF4-FFF2-40B4-BE49-F238E27FC236}">
                <a16:creationId xmlns:a16="http://schemas.microsoft.com/office/drawing/2014/main" id="{9718F11B-5072-4437-4F72-B0BCFC4CB27B}"/>
              </a:ext>
            </a:extLst>
          </p:cNvPr>
          <p:cNvSpPr txBox="1">
            <a:spLocks/>
          </p:cNvSpPr>
          <p:nvPr/>
        </p:nvSpPr>
        <p:spPr>
          <a:xfrm>
            <a:off x="1117601" y="304800"/>
            <a:ext cx="10591556" cy="83820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r>
              <a:rPr lang="en-US"/>
              <a:t>Arctera Technical Partner Program (ATPP)</a:t>
            </a:r>
            <a:endParaRPr lang="en-US" dirty="0"/>
          </a:p>
        </p:txBody>
      </p:sp>
      <p:sp>
        <p:nvSpPr>
          <p:cNvPr id="8" name="Rectangle 7">
            <a:extLst>
              <a:ext uri="{FF2B5EF4-FFF2-40B4-BE49-F238E27FC236}">
                <a16:creationId xmlns:a16="http://schemas.microsoft.com/office/drawing/2014/main" id="{DFC82DE5-0E8C-C354-EBB2-3D8867514979}"/>
              </a:ext>
            </a:extLst>
          </p:cNvPr>
          <p:cNvSpPr/>
          <p:nvPr/>
        </p:nvSpPr>
        <p:spPr bwMode="auto">
          <a:xfrm>
            <a:off x="1589" y="1680908"/>
            <a:ext cx="12188825" cy="606070"/>
          </a:xfrm>
          <a:prstGeom prst="rect">
            <a:avLst/>
          </a:prstGeom>
          <a:solidFill>
            <a:schemeClr val="accent2">
              <a:alpha val="4000"/>
            </a:schemeClr>
          </a:solidFill>
          <a:ln w="25400" cap="flat" cmpd="sng" algn="ctr">
            <a:no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Program benefits</a:t>
            </a:r>
          </a:p>
        </p:txBody>
      </p:sp>
      <p:grpSp>
        <p:nvGrpSpPr>
          <p:cNvPr id="9" name="Group 8">
            <a:extLst>
              <a:ext uri="{FF2B5EF4-FFF2-40B4-BE49-F238E27FC236}">
                <a16:creationId xmlns:a16="http://schemas.microsoft.com/office/drawing/2014/main" id="{66BBBECB-6A34-6EAA-B494-9EA2C69E9C80}"/>
              </a:ext>
            </a:extLst>
          </p:cNvPr>
          <p:cNvGrpSpPr/>
          <p:nvPr/>
        </p:nvGrpSpPr>
        <p:grpSpPr>
          <a:xfrm>
            <a:off x="1118898" y="2268282"/>
            <a:ext cx="10591499" cy="4090041"/>
            <a:chOff x="1117309" y="2339161"/>
            <a:chExt cx="10591499" cy="4090041"/>
          </a:xfrm>
        </p:grpSpPr>
        <p:sp>
          <p:nvSpPr>
            <p:cNvPr id="10" name="Rectangle 9">
              <a:extLst>
                <a:ext uri="{FF2B5EF4-FFF2-40B4-BE49-F238E27FC236}">
                  <a16:creationId xmlns:a16="http://schemas.microsoft.com/office/drawing/2014/main" id="{884C6EEA-6A94-C596-8BD5-D53D5D1BF0E2}"/>
                </a:ext>
              </a:extLst>
            </p:cNvPr>
            <p:cNvSpPr/>
            <p:nvPr/>
          </p:nvSpPr>
          <p:spPr>
            <a:xfrm>
              <a:off x="2466857" y="3105773"/>
              <a:ext cx="1648207" cy="338554"/>
            </a:xfrm>
            <a:prstGeom prst="rect">
              <a:avLst/>
            </a:prstGeom>
          </p:spPr>
          <p:txBody>
            <a:bodyPr wrap="none">
              <a:spAutoFit/>
            </a:bodyPr>
            <a:lstStyle/>
            <a:p>
              <a:pPr algn="ctr"/>
              <a:r>
                <a:rPr lang="en-US" sz="1600" dirty="0">
                  <a:solidFill>
                    <a:schemeClr val="accent1"/>
                  </a:solidFill>
                </a:rPr>
                <a:t>PROFESSIONAL</a:t>
              </a:r>
            </a:p>
          </p:txBody>
        </p:sp>
        <p:sp>
          <p:nvSpPr>
            <p:cNvPr id="11" name="Rectangle 10">
              <a:extLst>
                <a:ext uri="{FF2B5EF4-FFF2-40B4-BE49-F238E27FC236}">
                  <a16:creationId xmlns:a16="http://schemas.microsoft.com/office/drawing/2014/main" id="{8F940534-768F-7C65-796C-F406C63FDB8C}"/>
                </a:ext>
              </a:extLst>
            </p:cNvPr>
            <p:cNvSpPr/>
            <p:nvPr/>
          </p:nvSpPr>
          <p:spPr>
            <a:xfrm>
              <a:off x="7136010" y="3105773"/>
              <a:ext cx="3523721" cy="338554"/>
            </a:xfrm>
            <a:prstGeom prst="rect">
              <a:avLst/>
            </a:prstGeom>
          </p:spPr>
          <p:txBody>
            <a:bodyPr wrap="none">
              <a:spAutoFit/>
            </a:bodyPr>
            <a:lstStyle/>
            <a:p>
              <a:pPr algn="ctr"/>
              <a:r>
                <a:rPr lang="en-US" sz="1600" dirty="0">
                  <a:solidFill>
                    <a:schemeClr val="accent1"/>
                  </a:solidFill>
                </a:rPr>
                <a:t>ELITE all professional benefits plus:</a:t>
              </a:r>
            </a:p>
          </p:txBody>
        </p:sp>
        <p:grpSp>
          <p:nvGrpSpPr>
            <p:cNvPr id="12" name="Group 11">
              <a:extLst>
                <a:ext uri="{FF2B5EF4-FFF2-40B4-BE49-F238E27FC236}">
                  <a16:creationId xmlns:a16="http://schemas.microsoft.com/office/drawing/2014/main" id="{55E8EF39-CE87-D2B7-B7A1-DC8321A2909B}"/>
                </a:ext>
              </a:extLst>
            </p:cNvPr>
            <p:cNvGrpSpPr/>
            <p:nvPr/>
          </p:nvGrpSpPr>
          <p:grpSpPr>
            <a:xfrm>
              <a:off x="3290961" y="2339161"/>
              <a:ext cx="5606902" cy="921488"/>
              <a:chOff x="3290961" y="2339161"/>
              <a:chExt cx="5606902" cy="921488"/>
            </a:xfrm>
          </p:grpSpPr>
          <p:sp>
            <p:nvSpPr>
              <p:cNvPr id="15" name="Freeform: Shape 14">
                <a:extLst>
                  <a:ext uri="{FF2B5EF4-FFF2-40B4-BE49-F238E27FC236}">
                    <a16:creationId xmlns:a16="http://schemas.microsoft.com/office/drawing/2014/main" id="{DA6E00A5-386C-CACC-D83C-3D7C803818D6}"/>
                  </a:ext>
                </a:extLst>
              </p:cNvPr>
              <p:cNvSpPr/>
              <p:nvPr/>
            </p:nvSpPr>
            <p:spPr bwMode="auto">
              <a:xfrm>
                <a:off x="3290961" y="2782182"/>
                <a:ext cx="5606902" cy="290623"/>
              </a:xfrm>
              <a:custGeom>
                <a:avLst/>
                <a:gdLst>
                  <a:gd name="connsiteX0" fmla="*/ 0 w 5606902"/>
                  <a:gd name="connsiteY0" fmla="*/ 262270 h 290623"/>
                  <a:gd name="connsiteX1" fmla="*/ 0 w 5606902"/>
                  <a:gd name="connsiteY1" fmla="*/ 0 h 290623"/>
                  <a:gd name="connsiteX2" fmla="*/ 5606902 w 5606902"/>
                  <a:gd name="connsiteY2" fmla="*/ 0 h 290623"/>
                  <a:gd name="connsiteX3" fmla="*/ 5606902 w 5606902"/>
                  <a:gd name="connsiteY3" fmla="*/ 290623 h 290623"/>
                </a:gdLst>
                <a:ahLst/>
                <a:cxnLst>
                  <a:cxn ang="0">
                    <a:pos x="connsiteX0" y="connsiteY0"/>
                  </a:cxn>
                  <a:cxn ang="0">
                    <a:pos x="connsiteX1" y="connsiteY1"/>
                  </a:cxn>
                  <a:cxn ang="0">
                    <a:pos x="connsiteX2" y="connsiteY2"/>
                  </a:cxn>
                  <a:cxn ang="0">
                    <a:pos x="connsiteX3" y="connsiteY3"/>
                  </a:cxn>
                </a:cxnLst>
                <a:rect l="l" t="t" r="r" b="b"/>
                <a:pathLst>
                  <a:path w="5606902" h="290623">
                    <a:moveTo>
                      <a:pt x="0" y="262270"/>
                    </a:moveTo>
                    <a:lnTo>
                      <a:pt x="0" y="0"/>
                    </a:lnTo>
                    <a:lnTo>
                      <a:pt x="5606902" y="0"/>
                    </a:lnTo>
                    <a:lnTo>
                      <a:pt x="5606902" y="290623"/>
                    </a:lnTo>
                  </a:path>
                </a:pathLst>
              </a:custGeom>
              <a:noFill/>
              <a:ln w="12700" cap="flat" cmpd="sng" algn="ctr">
                <a:solidFill>
                  <a:srgbClr val="AACCD1"/>
                </a:solidFill>
                <a:prstDash val="solid"/>
                <a:miter lim="800000"/>
                <a:headEnd type="none" w="med" len="med"/>
                <a:tailEnd type="none" w="med" len="med"/>
              </a:ln>
              <a:effectLst/>
            </p:spPr>
            <p:txBody>
              <a:bodyPr rtlCol="0" anchor="ctr"/>
              <a:lstStyle/>
              <a:p>
                <a:pPr algn="ctr"/>
                <a:endParaRPr lang="en-US"/>
              </a:p>
            </p:txBody>
          </p:sp>
          <p:sp>
            <p:nvSpPr>
              <p:cNvPr id="16" name="Oval 15">
                <a:extLst>
                  <a:ext uri="{FF2B5EF4-FFF2-40B4-BE49-F238E27FC236}">
                    <a16:creationId xmlns:a16="http://schemas.microsoft.com/office/drawing/2014/main" id="{A5250588-CBF7-347D-79AC-999CE53BB1BC}"/>
                  </a:ext>
                </a:extLst>
              </p:cNvPr>
              <p:cNvSpPr/>
              <p:nvPr/>
            </p:nvSpPr>
            <p:spPr bwMode="auto">
              <a:xfrm>
                <a:off x="5617243" y="2339161"/>
                <a:ext cx="921488" cy="921488"/>
              </a:xfrm>
              <a:prstGeom prst="ellipse">
                <a:avLst/>
              </a:prstGeom>
              <a:solidFill>
                <a:schemeClr val="bg1"/>
              </a:solidFill>
              <a:ln w="25400" cap="flat" cmpd="sng" algn="ctr">
                <a:no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2">
                      <a:lumMod val="50000"/>
                    </a:schemeClr>
                  </a:solidFill>
                </a:endParaRPr>
              </a:p>
            </p:txBody>
          </p:sp>
          <p:pic>
            <p:nvPicPr>
              <p:cNvPr id="17" name="Picture 16">
                <a:extLst>
                  <a:ext uri="{FF2B5EF4-FFF2-40B4-BE49-F238E27FC236}">
                    <a16:creationId xmlns:a16="http://schemas.microsoft.com/office/drawing/2014/main" id="{20360F33-7197-F0E3-21A8-7A8550BDEC25}"/>
                  </a:ext>
                </a:extLst>
              </p:cNvPr>
              <p:cNvPicPr>
                <a:picLocks noChangeAspect="1"/>
              </p:cNvPicPr>
              <p:nvPr/>
            </p:nvPicPr>
            <p:blipFill>
              <a:blip r:embed="rId2"/>
              <a:stretch>
                <a:fillRect/>
              </a:stretch>
            </p:blipFill>
            <p:spPr>
              <a:xfrm>
                <a:off x="5741581" y="2436187"/>
                <a:ext cx="705662" cy="684908"/>
              </a:xfrm>
              <a:prstGeom prst="rect">
                <a:avLst/>
              </a:prstGeom>
            </p:spPr>
          </p:pic>
        </p:grpSp>
        <p:sp>
          <p:nvSpPr>
            <p:cNvPr id="13" name="Rectangle 12">
              <a:extLst>
                <a:ext uri="{FF2B5EF4-FFF2-40B4-BE49-F238E27FC236}">
                  <a16:creationId xmlns:a16="http://schemas.microsoft.com/office/drawing/2014/main" id="{20E2480B-4017-1224-1DAE-0038E184D61F}"/>
                </a:ext>
              </a:extLst>
            </p:cNvPr>
            <p:cNvSpPr/>
            <p:nvPr/>
          </p:nvSpPr>
          <p:spPr>
            <a:xfrm>
              <a:off x="1117309" y="3543797"/>
              <a:ext cx="4924321" cy="2600712"/>
            </a:xfrm>
            <a:prstGeom prst="rect">
              <a:avLst/>
            </a:prstGeom>
          </p:spPr>
          <p:txBody>
            <a:bodyPr wrap="square">
              <a:spAutoFit/>
            </a:bodyPr>
            <a:lstStyle/>
            <a:p>
              <a:pPr marL="285750" indent="-285750">
                <a:spcBef>
                  <a:spcPts val="600"/>
                </a:spcBef>
                <a:spcAft>
                  <a:spcPts val="300"/>
                </a:spcAft>
                <a:buClr>
                  <a:schemeClr val="bg1">
                    <a:lumMod val="65000"/>
                  </a:schemeClr>
                </a:buClr>
                <a:buFont typeface="Arial" panose="020B0604020202020204" pitchFamily="34" charset="0"/>
                <a:buChar char="•"/>
              </a:pPr>
              <a:r>
                <a:rPr lang="en-US" sz="1600" dirty="0"/>
                <a:t>PartnerNet portal access</a:t>
              </a:r>
            </a:p>
            <a:p>
              <a:pPr marL="285750" indent="-285750">
                <a:spcBef>
                  <a:spcPts val="600"/>
                </a:spcBef>
                <a:spcAft>
                  <a:spcPts val="300"/>
                </a:spcAft>
                <a:buClr>
                  <a:schemeClr val="bg1">
                    <a:lumMod val="65000"/>
                  </a:schemeClr>
                </a:buClr>
                <a:buFont typeface="Arial" panose="020B0604020202020204" pitchFamily="34" charset="0"/>
                <a:buChar char="•"/>
              </a:pPr>
              <a:r>
                <a:rPr lang="en-US" sz="1600" dirty="0"/>
                <a:t>NFR Software and technical support</a:t>
              </a:r>
            </a:p>
            <a:p>
              <a:pPr marL="285750" indent="-285750">
                <a:spcBef>
                  <a:spcPts val="600"/>
                </a:spcBef>
                <a:spcAft>
                  <a:spcPts val="300"/>
                </a:spcAft>
                <a:buClr>
                  <a:schemeClr val="bg1">
                    <a:lumMod val="65000"/>
                  </a:schemeClr>
                </a:buClr>
                <a:buFont typeface="Arial" panose="020B0604020202020204" pitchFamily="34" charset="0"/>
                <a:buChar char="•"/>
              </a:pPr>
              <a:r>
                <a:rPr lang="en-US" sz="1600" dirty="0"/>
                <a:t>ATPP Professional logo</a:t>
              </a:r>
            </a:p>
            <a:p>
              <a:pPr marL="285750" indent="-285750">
                <a:spcBef>
                  <a:spcPts val="600"/>
                </a:spcBef>
                <a:spcAft>
                  <a:spcPts val="300"/>
                </a:spcAft>
                <a:buClr>
                  <a:schemeClr val="bg1">
                    <a:lumMod val="65000"/>
                  </a:schemeClr>
                </a:buClr>
                <a:buFont typeface="Arial" panose="020B0604020202020204" pitchFamily="34" charset="0"/>
                <a:buChar char="•"/>
              </a:pPr>
              <a:r>
                <a:rPr lang="en-US" sz="1600" dirty="0"/>
                <a:t>Product training</a:t>
              </a:r>
            </a:p>
            <a:p>
              <a:pPr marL="285750" indent="-285750">
                <a:spcBef>
                  <a:spcPts val="600"/>
                </a:spcBef>
                <a:spcAft>
                  <a:spcPts val="300"/>
                </a:spcAft>
                <a:buClr>
                  <a:schemeClr val="bg1">
                    <a:lumMod val="65000"/>
                  </a:schemeClr>
                </a:buClr>
                <a:buFont typeface="Arial" panose="020B0604020202020204" pitchFamily="34" charset="0"/>
                <a:buChar char="•"/>
              </a:pPr>
              <a:r>
                <a:rPr lang="en-US" sz="1600" dirty="0" err="1"/>
                <a:t>TSANet</a:t>
              </a:r>
              <a:r>
                <a:rPr lang="en-US" sz="1600" dirty="0"/>
                <a:t> membership </a:t>
              </a:r>
            </a:p>
            <a:p>
              <a:pPr marL="285750" indent="-285750">
                <a:spcBef>
                  <a:spcPts val="600"/>
                </a:spcBef>
                <a:spcAft>
                  <a:spcPts val="300"/>
                </a:spcAft>
                <a:buClr>
                  <a:schemeClr val="bg1">
                    <a:lumMod val="65000"/>
                  </a:schemeClr>
                </a:buClr>
                <a:buFont typeface="Arial" panose="020B0604020202020204" pitchFamily="34" charset="0"/>
                <a:buChar char="•"/>
              </a:pPr>
              <a:r>
                <a:rPr lang="en-US" sz="1600" dirty="0"/>
                <a:t>Self-service co-marketing collateral</a:t>
              </a:r>
            </a:p>
            <a:p>
              <a:pPr marL="285750" indent="-285750">
                <a:spcBef>
                  <a:spcPts val="600"/>
                </a:spcBef>
                <a:spcAft>
                  <a:spcPts val="300"/>
                </a:spcAft>
                <a:buClr>
                  <a:schemeClr val="bg1">
                    <a:lumMod val="65000"/>
                  </a:schemeClr>
                </a:buClr>
                <a:buFont typeface="Arial" panose="020B0604020202020204" pitchFamily="34" charset="0"/>
                <a:buChar char="•"/>
              </a:pPr>
              <a:r>
                <a:rPr lang="en-US" sz="1600" dirty="0"/>
                <a:t>Partner locator listing</a:t>
              </a:r>
            </a:p>
          </p:txBody>
        </p:sp>
        <p:sp>
          <p:nvSpPr>
            <p:cNvPr id="14" name="Rectangle 13">
              <a:extLst>
                <a:ext uri="{FF2B5EF4-FFF2-40B4-BE49-F238E27FC236}">
                  <a16:creationId xmlns:a16="http://schemas.microsoft.com/office/drawing/2014/main" id="{EE72AE0F-4549-F000-407B-B2F44C3FE9BF}"/>
                </a:ext>
              </a:extLst>
            </p:cNvPr>
            <p:cNvSpPr/>
            <p:nvPr/>
          </p:nvSpPr>
          <p:spPr>
            <a:xfrm>
              <a:off x="6538731" y="3543797"/>
              <a:ext cx="5170077" cy="2885405"/>
            </a:xfrm>
            <a:prstGeom prst="rect">
              <a:avLst/>
            </a:prstGeom>
          </p:spPr>
          <p:txBody>
            <a:bodyPr wrap="square">
              <a:spAutoFit/>
            </a:bodyPr>
            <a:lstStyle/>
            <a:p>
              <a:pPr marL="285750" indent="-285750">
                <a:spcBef>
                  <a:spcPts val="600"/>
                </a:spcBef>
                <a:spcAft>
                  <a:spcPts val="300"/>
                </a:spcAft>
                <a:buClr>
                  <a:schemeClr val="bg1">
                    <a:lumMod val="65000"/>
                  </a:schemeClr>
                </a:buClr>
                <a:buFont typeface="Arial" panose="020B0604020202020204" pitchFamily="34" charset="0"/>
                <a:buChar char="•"/>
              </a:pPr>
              <a:r>
                <a:rPr lang="en-US" sz="1600" dirty="0"/>
                <a:t>7 Technology track options for product certification</a:t>
              </a:r>
            </a:p>
            <a:p>
              <a:pPr marL="285750" indent="-285750">
                <a:spcBef>
                  <a:spcPts val="600"/>
                </a:spcBef>
                <a:spcAft>
                  <a:spcPts val="300"/>
                </a:spcAft>
                <a:buClr>
                  <a:schemeClr val="bg1">
                    <a:lumMod val="65000"/>
                  </a:schemeClr>
                </a:buClr>
                <a:buFont typeface="Arial" panose="020B0604020202020204" pitchFamily="34" charset="0"/>
                <a:buChar char="•"/>
              </a:pPr>
              <a:r>
                <a:rPr lang="en-US" sz="1600" dirty="0"/>
                <a:t>Access to SDKs, APIs and Developer Support</a:t>
              </a:r>
            </a:p>
            <a:p>
              <a:pPr marL="285750" indent="-285750">
                <a:spcBef>
                  <a:spcPts val="600"/>
                </a:spcBef>
                <a:spcAft>
                  <a:spcPts val="300"/>
                </a:spcAft>
                <a:buClr>
                  <a:schemeClr val="bg1">
                    <a:lumMod val="65000"/>
                  </a:schemeClr>
                </a:buClr>
                <a:buFont typeface="Arial" panose="020B0604020202020204" pitchFamily="34" charset="0"/>
                <a:buChar char="•"/>
              </a:pPr>
              <a:r>
                <a:rPr lang="en-US" sz="1600" dirty="0"/>
                <a:t>Visibility on Arctera Compatibility List</a:t>
              </a:r>
            </a:p>
            <a:p>
              <a:pPr marL="285750" indent="-285750">
                <a:spcBef>
                  <a:spcPts val="600"/>
                </a:spcBef>
                <a:spcAft>
                  <a:spcPts val="300"/>
                </a:spcAft>
                <a:buClr>
                  <a:schemeClr val="bg1">
                    <a:lumMod val="65000"/>
                  </a:schemeClr>
                </a:buClr>
                <a:buFont typeface="Arial" panose="020B0604020202020204" pitchFamily="34" charset="0"/>
                <a:buChar char="•"/>
              </a:pPr>
              <a:r>
                <a:rPr lang="en-US" sz="1600" dirty="0"/>
                <a:t>Arctera Product Certification and ATPP Elite logos</a:t>
              </a:r>
            </a:p>
            <a:p>
              <a:pPr marL="285750" indent="-285750">
                <a:spcBef>
                  <a:spcPts val="600"/>
                </a:spcBef>
                <a:spcAft>
                  <a:spcPts val="300"/>
                </a:spcAft>
                <a:buClr>
                  <a:schemeClr val="bg1">
                    <a:lumMod val="65000"/>
                  </a:schemeClr>
                </a:buClr>
                <a:buFont typeface="Arial" panose="020B0604020202020204" pitchFamily="34" charset="0"/>
                <a:buChar char="•"/>
              </a:pPr>
              <a:r>
                <a:rPr lang="en-US" sz="1600" dirty="0"/>
                <a:t>Co-Marketing benefits</a:t>
              </a:r>
            </a:p>
            <a:p>
              <a:pPr marL="285750" indent="-285750">
                <a:spcBef>
                  <a:spcPts val="600"/>
                </a:spcBef>
                <a:spcAft>
                  <a:spcPts val="300"/>
                </a:spcAft>
                <a:buClr>
                  <a:schemeClr val="bg1">
                    <a:lumMod val="65000"/>
                  </a:schemeClr>
                </a:buClr>
                <a:buFont typeface="Arial" panose="020B0604020202020204" pitchFamily="34" charset="0"/>
                <a:buChar char="•"/>
              </a:pPr>
              <a:r>
                <a:rPr lang="en-US" sz="1600" dirty="0"/>
                <a:t>Technology Track designation on Partner Locator</a:t>
              </a:r>
            </a:p>
          </p:txBody>
        </p:sp>
      </p:grpSp>
      <p:sp>
        <p:nvSpPr>
          <p:cNvPr id="18" name="TextBox 17">
            <a:extLst>
              <a:ext uri="{FF2B5EF4-FFF2-40B4-BE49-F238E27FC236}">
                <a16:creationId xmlns:a16="http://schemas.microsoft.com/office/drawing/2014/main" id="{C026E4B4-FE01-C722-22C9-5BEC69AA5ABC}"/>
              </a:ext>
            </a:extLst>
          </p:cNvPr>
          <p:cNvSpPr txBox="1"/>
          <p:nvPr/>
        </p:nvSpPr>
        <p:spPr>
          <a:xfrm>
            <a:off x="377319" y="6118251"/>
            <a:ext cx="6407478" cy="523220"/>
          </a:xfrm>
          <a:prstGeom prst="rect">
            <a:avLst/>
          </a:prstGeom>
          <a:noFill/>
        </p:spPr>
        <p:txBody>
          <a:bodyPr wrap="square" rtlCol="0">
            <a:spAutoFit/>
          </a:bodyPr>
          <a:lstStyle/>
          <a:p>
            <a:pPr algn="ctr"/>
            <a:r>
              <a:rPr lang="en-US" sz="1400" dirty="0">
                <a:solidFill>
                  <a:srgbClr val="C00000"/>
                </a:solidFill>
              </a:rPr>
              <a:t>To join or learn more, visit: </a:t>
            </a:r>
            <a:r>
              <a:rPr lang="en-US" sz="1400" dirty="0">
                <a:hlinkClick r:id="rId3"/>
              </a:rPr>
              <a:t>http://arctera.io/atpp</a:t>
            </a:r>
            <a:r>
              <a:rPr lang="en-US" sz="1400" dirty="0"/>
              <a:t> </a:t>
            </a:r>
            <a:br>
              <a:rPr lang="en-US" sz="1400" dirty="0"/>
            </a:br>
            <a:r>
              <a:rPr lang="en-US" sz="1400" dirty="0">
                <a:solidFill>
                  <a:srgbClr val="C00000"/>
                </a:solidFill>
              </a:rPr>
              <a:t>Contact us at </a:t>
            </a:r>
            <a:r>
              <a:rPr lang="en-US" sz="1400" dirty="0">
                <a:solidFill>
                  <a:srgbClr val="C00000"/>
                </a:solidFill>
                <a:hlinkClick r:id="rId4"/>
              </a:rPr>
              <a:t>atpp@arctera.io</a:t>
            </a:r>
            <a:endParaRPr lang="en-US" sz="1400" dirty="0">
              <a:solidFill>
                <a:srgbClr val="C00000"/>
              </a:solidFill>
            </a:endParaRPr>
          </a:p>
        </p:txBody>
      </p:sp>
    </p:spTree>
    <p:extLst>
      <p:ext uri="{BB962C8B-B14F-4D97-AF65-F5344CB8AC3E}">
        <p14:creationId xmlns:p14="http://schemas.microsoft.com/office/powerpoint/2010/main" val="3729965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0-#ppt_w/2"/>
                                          </p:val>
                                        </p:tav>
                                        <p:tav tm="100000">
                                          <p:val>
                                            <p:strVal val="#ppt_x"/>
                                          </p:val>
                                        </p:tav>
                                      </p:tavLst>
                                    </p:anim>
                                    <p:anim calcmode="lin" valueType="num">
                                      <p:cBhvr additive="base">
                                        <p:cTn id="8" dur="400" fill="hold"/>
                                        <p:tgtEl>
                                          <p:spTgt spid="8"/>
                                        </p:tgtEl>
                                        <p:attrNameLst>
                                          <p:attrName>ppt_y</p:attrName>
                                        </p:attrNameLst>
                                      </p:cBhvr>
                                      <p:tavLst>
                                        <p:tav tm="0">
                                          <p:val>
                                            <p:strVal val="#ppt_y"/>
                                          </p:val>
                                        </p:tav>
                                        <p:tav tm="100000">
                                          <p:val>
                                            <p:strVal val="#ppt_y"/>
                                          </p:val>
                                        </p:tav>
                                      </p:tavLst>
                                    </p:anim>
                                  </p:childTnLst>
                                </p:cTn>
                              </p:par>
                              <p:par>
                                <p:cTn id="9" presetID="16" presetClass="entr" presetSubtype="37" fill="hold" nodeType="withEffect">
                                  <p:stCondLst>
                                    <p:cond delay="5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400"/>
                                        <p:tgtEl>
                                          <p:spTgt spid="9"/>
                                        </p:tgtEl>
                                      </p:cBhvr>
                                    </p:animEffect>
                                  </p:childTnLst>
                                </p:cTn>
                              </p:par>
                              <p:par>
                                <p:cTn id="12" presetID="53" presetClass="entr" presetSubtype="16" fill="hold" grpId="0" nodeType="withEffect">
                                  <p:stCondLst>
                                    <p:cond delay="50"/>
                                  </p:stCondLst>
                                  <p:childTnLst>
                                    <p:set>
                                      <p:cBhvr>
                                        <p:cTn id="13" dur="1" fill="hold">
                                          <p:stCondLst>
                                            <p:cond delay="0"/>
                                          </p:stCondLst>
                                        </p:cTn>
                                        <p:tgtEl>
                                          <p:spTgt spid="18"/>
                                        </p:tgtEl>
                                        <p:attrNameLst>
                                          <p:attrName>style.visibility</p:attrName>
                                        </p:attrNameLst>
                                      </p:cBhvr>
                                      <p:to>
                                        <p:strVal val="visible"/>
                                      </p:to>
                                    </p:set>
                                    <p:anim calcmode="lin" valueType="num">
                                      <p:cBhvr>
                                        <p:cTn id="14" dur="400" fill="hold"/>
                                        <p:tgtEl>
                                          <p:spTgt spid="18"/>
                                        </p:tgtEl>
                                        <p:attrNameLst>
                                          <p:attrName>ppt_w</p:attrName>
                                        </p:attrNameLst>
                                      </p:cBhvr>
                                      <p:tavLst>
                                        <p:tav tm="0">
                                          <p:val>
                                            <p:fltVal val="0"/>
                                          </p:val>
                                        </p:tav>
                                        <p:tav tm="100000">
                                          <p:val>
                                            <p:strVal val="#ppt_w"/>
                                          </p:val>
                                        </p:tav>
                                      </p:tavLst>
                                    </p:anim>
                                    <p:anim calcmode="lin" valueType="num">
                                      <p:cBhvr>
                                        <p:cTn id="15" dur="400" fill="hold"/>
                                        <p:tgtEl>
                                          <p:spTgt spid="18"/>
                                        </p:tgtEl>
                                        <p:attrNameLst>
                                          <p:attrName>ppt_h</p:attrName>
                                        </p:attrNameLst>
                                      </p:cBhvr>
                                      <p:tavLst>
                                        <p:tav tm="0">
                                          <p:val>
                                            <p:fltVal val="0"/>
                                          </p:val>
                                        </p:tav>
                                        <p:tav tm="100000">
                                          <p:val>
                                            <p:strVal val="#ppt_h"/>
                                          </p:val>
                                        </p:tav>
                                      </p:tavLst>
                                    </p:anim>
                                    <p:animEffect transition="in" filter="fade">
                                      <p:cBhvr>
                                        <p:cTn id="16" dur="4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712E20-0821-6B06-2B93-09BE4DF2DD36}"/>
              </a:ext>
            </a:extLst>
          </p:cNvPr>
          <p:cNvSpPr>
            <a:spLocks noGrp="1"/>
          </p:cNvSpPr>
          <p:nvPr>
            <p:ph type="sldNum" sz="quarter" idx="4"/>
          </p:nvPr>
        </p:nvSpPr>
        <p:spPr/>
        <p:txBody>
          <a:bodyPr/>
          <a:lstStyle/>
          <a:p>
            <a:fld id="{8A39E1BE-BEA9-3141-B1D0-D0662867DFF2}" type="slidenum">
              <a:rPr lang="en-US" smtClean="0"/>
              <a:pPr/>
              <a:t>5</a:t>
            </a:fld>
            <a:endParaRPr lang="en-US" dirty="0"/>
          </a:p>
        </p:txBody>
      </p:sp>
      <p:sp>
        <p:nvSpPr>
          <p:cNvPr id="5" name="Footer Placeholder 4">
            <a:extLst>
              <a:ext uri="{FF2B5EF4-FFF2-40B4-BE49-F238E27FC236}">
                <a16:creationId xmlns:a16="http://schemas.microsoft.com/office/drawing/2014/main" id="{2DE3A11B-D474-A0C2-48A0-0AB7798F0FCA}"/>
              </a:ext>
            </a:extLst>
          </p:cNvPr>
          <p:cNvSpPr>
            <a:spLocks noGrp="1"/>
          </p:cNvSpPr>
          <p:nvPr>
            <p:ph type="ftr" sz="quarter" idx="3"/>
          </p:nvPr>
        </p:nvSpPr>
        <p:spPr/>
        <p:txBody>
          <a:bodyPr/>
          <a:lstStyle/>
          <a:p>
            <a:r>
              <a:rPr lang="en-US"/>
              <a:t>Copyright © 2024 Arctera</a:t>
            </a:r>
            <a:endParaRPr lang="en-US" dirty="0"/>
          </a:p>
        </p:txBody>
      </p:sp>
      <p:sp>
        <p:nvSpPr>
          <p:cNvPr id="6" name="Text Placeholder 1">
            <a:extLst>
              <a:ext uri="{FF2B5EF4-FFF2-40B4-BE49-F238E27FC236}">
                <a16:creationId xmlns:a16="http://schemas.microsoft.com/office/drawing/2014/main" id="{CD3C83C1-43E3-DEA2-CD29-A9263CE2CA59}"/>
              </a:ext>
            </a:extLst>
          </p:cNvPr>
          <p:cNvSpPr txBox="1">
            <a:spLocks/>
          </p:cNvSpPr>
          <p:nvPr/>
        </p:nvSpPr>
        <p:spPr>
          <a:xfrm>
            <a:off x="1117600" y="1199358"/>
            <a:ext cx="10591558" cy="332118"/>
          </a:xfrm>
          <a:prstGeom prst="rect">
            <a:avLst/>
          </a:prstGeom>
        </p:spPr>
        <p:txBody>
          <a:bodyPr/>
          <a:lstStyle>
            <a:lvl1pPr marL="182880" indent="-182880" algn="l" defTabSz="91440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708660" indent="-342900" algn="l" defTabSz="914400" rtl="0" eaLnBrk="1" latinLnBrk="0" hangingPunct="1">
              <a:lnSpc>
                <a:spcPct val="90000"/>
              </a:lnSpc>
              <a:spcBef>
                <a:spcPts val="800"/>
              </a:spcBef>
              <a:buClr>
                <a:srgbClr val="B3B3B4"/>
              </a:buClr>
              <a:buSzPct val="80000"/>
              <a:buFont typeface="Wingdings" pitchFamily="2" charset="2"/>
              <a:buChar char="§"/>
              <a:defRPr lang="en-US" sz="2000" kern="1200" dirty="0" smtClean="0">
                <a:solidFill>
                  <a:schemeClr val="tx1"/>
                </a:solidFill>
                <a:latin typeface="+mn-lt"/>
                <a:ea typeface="+mn-ea"/>
                <a:cs typeface="+mn-cs"/>
              </a:defRPr>
            </a:lvl2pPr>
            <a:lvl3pPr marL="1017270" indent="-285750" algn="l" defTabSz="914400" rtl="0" eaLnBrk="1" latinLnBrk="0" hangingPunct="1">
              <a:lnSpc>
                <a:spcPct val="90000"/>
              </a:lnSpc>
              <a:spcBef>
                <a:spcPts val="700"/>
              </a:spcBef>
              <a:buClr>
                <a:srgbClr val="B3B3B4"/>
              </a:buClr>
              <a:buSzPct val="100000"/>
              <a:buFont typeface="Arial" panose="020B0604020202020204" pitchFamily="34" charset="0"/>
              <a:buChar char="•"/>
              <a:defRPr lang="en-US" sz="1800" kern="1200" dirty="0" smtClean="0">
                <a:solidFill>
                  <a:schemeClr val="tx1"/>
                </a:solidFill>
                <a:latin typeface="+mn-lt"/>
                <a:ea typeface="+mn-ea"/>
                <a:cs typeface="+mn-cs"/>
              </a:defRPr>
            </a:lvl3pPr>
            <a:lvl4pPr marL="1383030" indent="-285750" algn="l" defTabSz="914400" rtl="0" eaLnBrk="1" latinLnBrk="0" hangingPunct="1">
              <a:lnSpc>
                <a:spcPct val="90000"/>
              </a:lnSpc>
              <a:spcBef>
                <a:spcPts val="500"/>
              </a:spcBef>
              <a:buClr>
                <a:srgbClr val="B3B3B4"/>
              </a:buClr>
              <a:buFont typeface="Arial" panose="020B0604020202020204" pitchFamily="34" charset="0"/>
              <a:buChar char="•"/>
              <a:defRPr lang="en-US" sz="1600" kern="1200" dirty="0" smtClean="0">
                <a:solidFill>
                  <a:schemeClr val="tx1"/>
                </a:solidFill>
                <a:latin typeface="+mn-lt"/>
                <a:ea typeface="+mn-ea"/>
                <a:cs typeface="+mn-cs"/>
              </a:defRPr>
            </a:lvl4pPr>
            <a:lvl5pPr marL="1748790" indent="-285750" algn="l" defTabSz="914400" rtl="0" eaLnBrk="1" latinLnBrk="0" hangingPunct="1">
              <a:lnSpc>
                <a:spcPct val="90000"/>
              </a:lnSpc>
              <a:spcBef>
                <a:spcPts val="500"/>
              </a:spcBef>
              <a:buClr>
                <a:srgbClr val="B3B3B4"/>
              </a:buClr>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Empowering Technology Partners</a:t>
            </a:r>
          </a:p>
        </p:txBody>
      </p:sp>
      <p:sp>
        <p:nvSpPr>
          <p:cNvPr id="7" name="Title 2">
            <a:extLst>
              <a:ext uri="{FF2B5EF4-FFF2-40B4-BE49-F238E27FC236}">
                <a16:creationId xmlns:a16="http://schemas.microsoft.com/office/drawing/2014/main" id="{11148341-4B5E-2A42-BE18-4476CE02AF34}"/>
              </a:ext>
            </a:extLst>
          </p:cNvPr>
          <p:cNvSpPr>
            <a:spLocks noGrp="1"/>
          </p:cNvSpPr>
          <p:nvPr>
            <p:ph type="title"/>
          </p:nvPr>
        </p:nvSpPr>
        <p:spPr>
          <a:xfrm>
            <a:off x="1117601" y="304800"/>
            <a:ext cx="10591556" cy="838200"/>
          </a:xfrm>
        </p:spPr>
        <p:txBody>
          <a:bodyPr/>
          <a:lstStyle/>
          <a:p>
            <a:r>
              <a:rPr lang="en-US" dirty="0"/>
              <a:t>Arctera Technical Partner Program (ATPP)</a:t>
            </a:r>
          </a:p>
        </p:txBody>
      </p:sp>
      <p:sp>
        <p:nvSpPr>
          <p:cNvPr id="8" name="Rectangle 7">
            <a:extLst>
              <a:ext uri="{FF2B5EF4-FFF2-40B4-BE49-F238E27FC236}">
                <a16:creationId xmlns:a16="http://schemas.microsoft.com/office/drawing/2014/main" id="{DF5C35DC-ED8E-5BBD-E3AB-B2B2526BBB83}"/>
              </a:ext>
            </a:extLst>
          </p:cNvPr>
          <p:cNvSpPr/>
          <p:nvPr/>
        </p:nvSpPr>
        <p:spPr bwMode="auto">
          <a:xfrm>
            <a:off x="1589" y="1680908"/>
            <a:ext cx="12188825" cy="606070"/>
          </a:xfrm>
          <a:prstGeom prst="rect">
            <a:avLst/>
          </a:prstGeom>
          <a:solidFill>
            <a:schemeClr val="tx1">
              <a:alpha val="4000"/>
            </a:schemeClr>
          </a:solidFill>
          <a:ln w="25400" cap="flat" cmpd="sng" algn="ctr">
            <a:no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Technology tracks</a:t>
            </a:r>
          </a:p>
        </p:txBody>
      </p:sp>
      <p:grpSp>
        <p:nvGrpSpPr>
          <p:cNvPr id="9" name="Group 8">
            <a:extLst>
              <a:ext uri="{FF2B5EF4-FFF2-40B4-BE49-F238E27FC236}">
                <a16:creationId xmlns:a16="http://schemas.microsoft.com/office/drawing/2014/main" id="{1F86B4BC-4E75-4C25-372E-887090FD4C84}"/>
              </a:ext>
            </a:extLst>
          </p:cNvPr>
          <p:cNvGrpSpPr/>
          <p:nvPr/>
        </p:nvGrpSpPr>
        <p:grpSpPr>
          <a:xfrm>
            <a:off x="877371" y="2585115"/>
            <a:ext cx="11216980" cy="1724126"/>
            <a:chOff x="875783" y="2585115"/>
            <a:chExt cx="11216980" cy="1724126"/>
          </a:xfrm>
        </p:grpSpPr>
        <p:grpSp>
          <p:nvGrpSpPr>
            <p:cNvPr id="10" name="Group 9">
              <a:extLst>
                <a:ext uri="{FF2B5EF4-FFF2-40B4-BE49-F238E27FC236}">
                  <a16:creationId xmlns:a16="http://schemas.microsoft.com/office/drawing/2014/main" id="{BE2A90E8-9A13-D098-3396-BB33AFB132EB}"/>
                </a:ext>
              </a:extLst>
            </p:cNvPr>
            <p:cNvGrpSpPr/>
            <p:nvPr/>
          </p:nvGrpSpPr>
          <p:grpSpPr>
            <a:xfrm>
              <a:off x="875783" y="2585115"/>
              <a:ext cx="5000477" cy="1724126"/>
              <a:chOff x="875783" y="2585115"/>
              <a:chExt cx="5000477" cy="1724126"/>
            </a:xfrm>
          </p:grpSpPr>
          <p:sp>
            <p:nvSpPr>
              <p:cNvPr id="15" name="Rectangle 14">
                <a:extLst>
                  <a:ext uri="{FF2B5EF4-FFF2-40B4-BE49-F238E27FC236}">
                    <a16:creationId xmlns:a16="http://schemas.microsoft.com/office/drawing/2014/main" id="{0BB3D274-1AAF-730C-E37E-897E843CDFF6}"/>
                  </a:ext>
                </a:extLst>
              </p:cNvPr>
              <p:cNvSpPr/>
              <p:nvPr/>
            </p:nvSpPr>
            <p:spPr>
              <a:xfrm>
                <a:off x="875783" y="2585115"/>
                <a:ext cx="2362122" cy="338554"/>
              </a:xfrm>
              <a:prstGeom prst="rect">
                <a:avLst/>
              </a:prstGeom>
            </p:spPr>
            <p:txBody>
              <a:bodyPr wrap="none">
                <a:spAutoFit/>
              </a:bodyPr>
              <a:lstStyle/>
              <a:p>
                <a:r>
                  <a:rPr lang="en-US" sz="1600" dirty="0">
                    <a:solidFill>
                      <a:schemeClr val="accent1"/>
                    </a:solidFill>
                  </a:rPr>
                  <a:t>TECHNOLOGY TRACK</a:t>
                </a:r>
              </a:p>
            </p:txBody>
          </p:sp>
          <p:sp>
            <p:nvSpPr>
              <p:cNvPr id="16" name="Rectangle 15">
                <a:extLst>
                  <a:ext uri="{FF2B5EF4-FFF2-40B4-BE49-F238E27FC236}">
                    <a16:creationId xmlns:a16="http://schemas.microsoft.com/office/drawing/2014/main" id="{4D60430A-B211-B6BD-382D-A188B0E59542}"/>
                  </a:ext>
                </a:extLst>
              </p:cNvPr>
              <p:cNvSpPr/>
              <p:nvPr/>
            </p:nvSpPr>
            <p:spPr>
              <a:xfrm>
                <a:off x="875783" y="2985802"/>
                <a:ext cx="5000477" cy="1323439"/>
              </a:xfrm>
              <a:prstGeom prst="rect">
                <a:avLst/>
              </a:prstGeom>
            </p:spPr>
            <p:txBody>
              <a:bodyPr wrap="square">
                <a:spAutoFit/>
              </a:bodyPr>
              <a:lstStyle/>
              <a:p>
                <a:r>
                  <a:rPr lang="en-US" sz="1600" dirty="0"/>
                  <a:t>A Pre-defined package of services to enable integration and certification with specific Arctera products. Technology Track participation builds</a:t>
                </a:r>
                <a:br>
                  <a:rPr lang="en-US" sz="1600" dirty="0"/>
                </a:br>
                <a:r>
                  <a:rPr lang="en-US" sz="1600" dirty="0"/>
                  <a:t>upon Professional-level membership</a:t>
                </a:r>
              </a:p>
            </p:txBody>
          </p:sp>
        </p:grpSp>
        <p:grpSp>
          <p:nvGrpSpPr>
            <p:cNvPr id="11" name="Group 10">
              <a:extLst>
                <a:ext uri="{FF2B5EF4-FFF2-40B4-BE49-F238E27FC236}">
                  <a16:creationId xmlns:a16="http://schemas.microsoft.com/office/drawing/2014/main" id="{65347439-BBDF-6AC4-51DA-0555275DB912}"/>
                </a:ext>
              </a:extLst>
            </p:cNvPr>
            <p:cNvGrpSpPr/>
            <p:nvPr/>
          </p:nvGrpSpPr>
          <p:grpSpPr>
            <a:xfrm>
              <a:off x="6577302" y="2585115"/>
              <a:ext cx="5515461" cy="1477905"/>
              <a:chOff x="6577302" y="2585115"/>
              <a:chExt cx="5515461" cy="1477905"/>
            </a:xfrm>
          </p:grpSpPr>
          <p:sp>
            <p:nvSpPr>
              <p:cNvPr id="13" name="Rectangle 12">
                <a:extLst>
                  <a:ext uri="{FF2B5EF4-FFF2-40B4-BE49-F238E27FC236}">
                    <a16:creationId xmlns:a16="http://schemas.microsoft.com/office/drawing/2014/main" id="{25948D93-978B-AA4B-0C26-735CBAC165D0}"/>
                  </a:ext>
                </a:extLst>
              </p:cNvPr>
              <p:cNvSpPr/>
              <p:nvPr/>
            </p:nvSpPr>
            <p:spPr>
              <a:xfrm>
                <a:off x="6577302" y="2585115"/>
                <a:ext cx="3188693" cy="338554"/>
              </a:xfrm>
              <a:prstGeom prst="rect">
                <a:avLst/>
              </a:prstGeom>
            </p:spPr>
            <p:txBody>
              <a:bodyPr wrap="none">
                <a:spAutoFit/>
              </a:bodyPr>
              <a:lstStyle/>
              <a:p>
                <a:r>
                  <a:rPr lang="en-US" sz="1600" dirty="0">
                    <a:solidFill>
                      <a:schemeClr val="accent1"/>
                    </a:solidFill>
                  </a:rPr>
                  <a:t>TECHNOLOGY TRACK BENEFITS</a:t>
                </a:r>
              </a:p>
            </p:txBody>
          </p:sp>
          <p:sp>
            <p:nvSpPr>
              <p:cNvPr id="14" name="Rectangle 13">
                <a:extLst>
                  <a:ext uri="{FF2B5EF4-FFF2-40B4-BE49-F238E27FC236}">
                    <a16:creationId xmlns:a16="http://schemas.microsoft.com/office/drawing/2014/main" id="{07DCE8F7-BA80-8CEF-45C7-38765411C98C}"/>
                  </a:ext>
                </a:extLst>
              </p:cNvPr>
              <p:cNvSpPr/>
              <p:nvPr/>
            </p:nvSpPr>
            <p:spPr>
              <a:xfrm>
                <a:off x="6577302" y="2985802"/>
                <a:ext cx="5515461" cy="1077218"/>
              </a:xfrm>
              <a:prstGeom prst="rect">
                <a:avLst/>
              </a:prstGeom>
            </p:spPr>
            <p:txBody>
              <a:bodyPr wrap="square">
                <a:spAutoFit/>
              </a:bodyPr>
              <a:lstStyle/>
              <a:p>
                <a:pPr marL="285750" indent="-285750">
                  <a:buClr>
                    <a:schemeClr val="bg1">
                      <a:lumMod val="65000"/>
                    </a:schemeClr>
                  </a:buClr>
                  <a:buFont typeface="Arial" panose="020B0604020202020204" pitchFamily="34" charset="0"/>
                  <a:buChar char="•"/>
                </a:pPr>
                <a:r>
                  <a:rPr lang="en-US" sz="1600" dirty="0"/>
                  <a:t>Access to SDKs / APIs and self-certification kits</a:t>
                </a:r>
              </a:p>
              <a:p>
                <a:pPr marL="285750" indent="-285750">
                  <a:buClr>
                    <a:schemeClr val="bg1">
                      <a:lumMod val="65000"/>
                    </a:schemeClr>
                  </a:buClr>
                  <a:buFont typeface="Arial" panose="020B0604020202020204" pitchFamily="34" charset="0"/>
                  <a:buChar char="•"/>
                </a:pPr>
                <a:r>
                  <a:rPr lang="en-US" sz="1600" dirty="0"/>
                  <a:t>Development &amp; testing support</a:t>
                </a:r>
              </a:p>
              <a:p>
                <a:pPr marL="285750" indent="-285750">
                  <a:buClr>
                    <a:schemeClr val="bg1">
                      <a:lumMod val="65000"/>
                    </a:schemeClr>
                  </a:buClr>
                  <a:buFont typeface="Arial" panose="020B0604020202020204" pitchFamily="34" charset="0"/>
                  <a:buChar char="•"/>
                </a:pPr>
                <a:r>
                  <a:rPr lang="en-US" sz="1600" dirty="0"/>
                  <a:t>Visibility on Arctera Compatibility List(s)</a:t>
                </a:r>
              </a:p>
              <a:p>
                <a:pPr marL="285750" indent="-285750">
                  <a:buClr>
                    <a:schemeClr val="bg1">
                      <a:lumMod val="65000"/>
                    </a:schemeClr>
                  </a:buClr>
                  <a:buFont typeface="Arial" panose="020B0604020202020204" pitchFamily="34" charset="0"/>
                  <a:buChar char="•"/>
                </a:pPr>
                <a:r>
                  <a:rPr lang="en-US" sz="1600" dirty="0"/>
                  <a:t>Use of Technology Track certified logo</a:t>
                </a:r>
              </a:p>
            </p:txBody>
          </p:sp>
        </p:grpSp>
        <p:sp>
          <p:nvSpPr>
            <p:cNvPr id="12" name="Freeform: Shape 11">
              <a:extLst>
                <a:ext uri="{FF2B5EF4-FFF2-40B4-BE49-F238E27FC236}">
                  <a16:creationId xmlns:a16="http://schemas.microsoft.com/office/drawing/2014/main" id="{2E3B33B4-C165-13D4-7F30-DF909B6AD062}"/>
                </a:ext>
              </a:extLst>
            </p:cNvPr>
            <p:cNvSpPr/>
            <p:nvPr/>
          </p:nvSpPr>
          <p:spPr bwMode="auto">
            <a:xfrm>
              <a:off x="5684874" y="3162212"/>
              <a:ext cx="502964" cy="1001396"/>
            </a:xfrm>
            <a:custGeom>
              <a:avLst/>
              <a:gdLst>
                <a:gd name="connsiteX0" fmla="*/ 0 w 786810"/>
                <a:gd name="connsiteY0" fmla="*/ 0 h 1566531"/>
                <a:gd name="connsiteX1" fmla="*/ 786810 w 786810"/>
                <a:gd name="connsiteY1" fmla="*/ 786810 h 1566531"/>
                <a:gd name="connsiteX2" fmla="*/ 7089 w 786810"/>
                <a:gd name="connsiteY2" fmla="*/ 1566531 h 1566531"/>
              </a:gdLst>
              <a:ahLst/>
              <a:cxnLst>
                <a:cxn ang="0">
                  <a:pos x="connsiteX0" y="connsiteY0"/>
                </a:cxn>
                <a:cxn ang="0">
                  <a:pos x="connsiteX1" y="connsiteY1"/>
                </a:cxn>
                <a:cxn ang="0">
                  <a:pos x="connsiteX2" y="connsiteY2"/>
                </a:cxn>
              </a:cxnLst>
              <a:rect l="l" t="t" r="r" b="b"/>
              <a:pathLst>
                <a:path w="786810" h="1566531">
                  <a:moveTo>
                    <a:pt x="0" y="0"/>
                  </a:moveTo>
                  <a:lnTo>
                    <a:pt x="786810" y="786810"/>
                  </a:lnTo>
                  <a:lnTo>
                    <a:pt x="7089" y="1566531"/>
                  </a:lnTo>
                </a:path>
              </a:pathLst>
            </a:custGeom>
            <a:noFill/>
            <a:ln w="12700" cap="flat" cmpd="sng" algn="ctr">
              <a:solidFill>
                <a:srgbClr val="AACCD1"/>
              </a:solidFill>
              <a:prstDash val="solid"/>
              <a:miter lim="800000"/>
              <a:headEnd type="none" w="med" len="med"/>
              <a:tailEnd type="none" w="med" len="med"/>
            </a:ln>
            <a:effectLst/>
          </p:spPr>
          <p:txBody>
            <a:bodyPr rtlCol="0" anchor="ctr"/>
            <a:lstStyle/>
            <a:p>
              <a:pPr algn="ctr"/>
              <a:endParaRPr lang="en-US"/>
            </a:p>
          </p:txBody>
        </p:sp>
      </p:grpSp>
      <p:sp>
        <p:nvSpPr>
          <p:cNvPr id="17" name="Rectangle 16">
            <a:extLst>
              <a:ext uri="{FF2B5EF4-FFF2-40B4-BE49-F238E27FC236}">
                <a16:creationId xmlns:a16="http://schemas.microsoft.com/office/drawing/2014/main" id="{FA9F1D2D-E26A-7AD9-34F6-0E2D52FA791F}"/>
              </a:ext>
            </a:extLst>
          </p:cNvPr>
          <p:cNvSpPr/>
          <p:nvPr/>
        </p:nvSpPr>
        <p:spPr>
          <a:xfrm>
            <a:off x="877372" y="4705321"/>
            <a:ext cx="8962277" cy="338554"/>
          </a:xfrm>
          <a:prstGeom prst="rect">
            <a:avLst/>
          </a:prstGeom>
        </p:spPr>
        <p:txBody>
          <a:bodyPr wrap="square">
            <a:spAutoFit/>
          </a:bodyPr>
          <a:lstStyle/>
          <a:p>
            <a:pPr>
              <a:spcBef>
                <a:spcPts val="300"/>
              </a:spcBef>
            </a:pPr>
            <a:r>
              <a:rPr lang="en-US" sz="1600" dirty="0">
                <a:solidFill>
                  <a:schemeClr val="accent1"/>
                </a:solidFill>
              </a:rPr>
              <a:t>Contract:</a:t>
            </a:r>
            <a:r>
              <a:rPr lang="en-US" sz="1600" b="1" dirty="0"/>
              <a:t> </a:t>
            </a:r>
            <a:r>
              <a:rPr lang="en-US" sz="1600" dirty="0"/>
              <a:t>ATPP Schedules specify the services provided for a one year term</a:t>
            </a:r>
          </a:p>
        </p:txBody>
      </p:sp>
      <p:sp>
        <p:nvSpPr>
          <p:cNvPr id="18" name="Rectangle 17">
            <a:extLst>
              <a:ext uri="{FF2B5EF4-FFF2-40B4-BE49-F238E27FC236}">
                <a16:creationId xmlns:a16="http://schemas.microsoft.com/office/drawing/2014/main" id="{4793D057-397F-5905-3838-EDBB2A7C8F4D}"/>
              </a:ext>
            </a:extLst>
          </p:cNvPr>
          <p:cNvSpPr/>
          <p:nvPr/>
        </p:nvSpPr>
        <p:spPr>
          <a:xfrm>
            <a:off x="877372" y="5164572"/>
            <a:ext cx="2020105" cy="338554"/>
          </a:xfrm>
          <a:prstGeom prst="rect">
            <a:avLst/>
          </a:prstGeom>
        </p:spPr>
        <p:txBody>
          <a:bodyPr wrap="none">
            <a:spAutoFit/>
          </a:bodyPr>
          <a:lstStyle/>
          <a:p>
            <a:r>
              <a:rPr lang="en-US" sz="1600" dirty="0">
                <a:solidFill>
                  <a:schemeClr val="accent1"/>
                </a:solidFill>
              </a:rPr>
              <a:t>Fee:</a:t>
            </a:r>
            <a:r>
              <a:rPr lang="en-US" sz="1600" b="1" dirty="0"/>
              <a:t> </a:t>
            </a:r>
            <a:r>
              <a:rPr lang="en-US" sz="1600" dirty="0"/>
              <a:t>$10,000 (USD)</a:t>
            </a:r>
          </a:p>
        </p:txBody>
      </p:sp>
      <p:sp>
        <p:nvSpPr>
          <p:cNvPr id="19" name="Rectangle 18">
            <a:extLst>
              <a:ext uri="{FF2B5EF4-FFF2-40B4-BE49-F238E27FC236}">
                <a16:creationId xmlns:a16="http://schemas.microsoft.com/office/drawing/2014/main" id="{2F72D651-4539-5B22-BF40-F10BA67A884A}"/>
              </a:ext>
            </a:extLst>
          </p:cNvPr>
          <p:cNvSpPr/>
          <p:nvPr/>
        </p:nvSpPr>
        <p:spPr>
          <a:xfrm>
            <a:off x="877371" y="5623822"/>
            <a:ext cx="7608998" cy="338554"/>
          </a:xfrm>
          <a:prstGeom prst="rect">
            <a:avLst/>
          </a:prstGeom>
        </p:spPr>
        <p:txBody>
          <a:bodyPr wrap="square">
            <a:spAutoFit/>
          </a:bodyPr>
          <a:lstStyle/>
          <a:p>
            <a:pPr>
              <a:spcBef>
                <a:spcPts val="300"/>
              </a:spcBef>
            </a:pPr>
            <a:r>
              <a:rPr lang="en-US" sz="1600" dirty="0">
                <a:solidFill>
                  <a:schemeClr val="accent1"/>
                </a:solidFill>
              </a:rPr>
              <a:t>Availability:</a:t>
            </a:r>
            <a:r>
              <a:rPr lang="en-US" sz="1600" dirty="0"/>
              <a:t> Technology Tracks are listed at </a:t>
            </a:r>
            <a:r>
              <a:rPr lang="en-US" sz="1600" dirty="0">
                <a:hlinkClick r:id="rId2"/>
              </a:rPr>
              <a:t>http://arctera.io/atpp</a:t>
            </a:r>
            <a:r>
              <a:rPr lang="en-US" sz="1600" dirty="0"/>
              <a:t> </a:t>
            </a:r>
            <a:endParaRPr lang="en-US" sz="1600" dirty="0">
              <a:solidFill>
                <a:srgbClr val="2C2C2B"/>
              </a:solidFill>
              <a:latin typeface="Corbel"/>
            </a:endParaRPr>
          </a:p>
        </p:txBody>
      </p:sp>
      <p:sp>
        <p:nvSpPr>
          <p:cNvPr id="20" name="TextBox 19">
            <a:extLst>
              <a:ext uri="{FF2B5EF4-FFF2-40B4-BE49-F238E27FC236}">
                <a16:creationId xmlns:a16="http://schemas.microsoft.com/office/drawing/2014/main" id="{5FA18688-C01C-4D41-04FD-8FFF6429EA6B}"/>
              </a:ext>
            </a:extLst>
          </p:cNvPr>
          <p:cNvSpPr txBox="1"/>
          <p:nvPr/>
        </p:nvSpPr>
        <p:spPr>
          <a:xfrm>
            <a:off x="9047515" y="5439156"/>
            <a:ext cx="2737579" cy="523220"/>
          </a:xfrm>
          <a:prstGeom prst="rect">
            <a:avLst/>
          </a:prstGeom>
          <a:noFill/>
        </p:spPr>
        <p:txBody>
          <a:bodyPr wrap="square" rtlCol="0">
            <a:spAutoFit/>
          </a:bodyPr>
          <a:lstStyle/>
          <a:p>
            <a:pPr algn="r"/>
            <a:r>
              <a:rPr lang="en-US" sz="1400" dirty="0">
                <a:solidFill>
                  <a:srgbClr val="C00000"/>
                </a:solidFill>
              </a:rPr>
              <a:t>To join or learn more, visit:</a:t>
            </a:r>
            <a:br>
              <a:rPr lang="en-US" sz="1400" dirty="0">
                <a:solidFill>
                  <a:srgbClr val="C00000"/>
                </a:solidFill>
              </a:rPr>
            </a:br>
            <a:r>
              <a:rPr lang="en-US" sz="1400" dirty="0">
                <a:hlinkClick r:id="rId2"/>
              </a:rPr>
              <a:t>http://arctera.io/atpp</a:t>
            </a:r>
            <a:endParaRPr lang="en-US" sz="1400" dirty="0">
              <a:solidFill>
                <a:srgbClr val="C00000"/>
              </a:solidFill>
            </a:endParaRPr>
          </a:p>
        </p:txBody>
      </p:sp>
    </p:spTree>
    <p:extLst>
      <p:ext uri="{BB962C8B-B14F-4D97-AF65-F5344CB8AC3E}">
        <p14:creationId xmlns:p14="http://schemas.microsoft.com/office/powerpoint/2010/main" val="3811639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0-#ppt_w/2"/>
                                          </p:val>
                                        </p:tav>
                                        <p:tav tm="100000">
                                          <p:val>
                                            <p:strVal val="#ppt_x"/>
                                          </p:val>
                                        </p:tav>
                                      </p:tavLst>
                                    </p:anim>
                                    <p:anim calcmode="lin" valueType="num">
                                      <p:cBhvr additive="base">
                                        <p:cTn id="8" dur="400" fill="hold"/>
                                        <p:tgtEl>
                                          <p:spTgt spid="8"/>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200"/>
                                  </p:stCondLst>
                                  <p:childTnLst>
                                    <p:set>
                                      <p:cBhvr>
                                        <p:cTn id="10" dur="1" fill="hold">
                                          <p:stCondLst>
                                            <p:cond delay="0"/>
                                          </p:stCondLst>
                                        </p:cTn>
                                        <p:tgtEl>
                                          <p:spTgt spid="20"/>
                                        </p:tgtEl>
                                        <p:attrNameLst>
                                          <p:attrName>style.visibility</p:attrName>
                                        </p:attrNameLst>
                                      </p:cBhvr>
                                      <p:to>
                                        <p:strVal val="visible"/>
                                      </p:to>
                                    </p:set>
                                    <p:anim calcmode="lin" valueType="num">
                                      <p:cBhvr>
                                        <p:cTn id="11" dur="400" fill="hold"/>
                                        <p:tgtEl>
                                          <p:spTgt spid="20"/>
                                        </p:tgtEl>
                                        <p:attrNameLst>
                                          <p:attrName>ppt_w</p:attrName>
                                        </p:attrNameLst>
                                      </p:cBhvr>
                                      <p:tavLst>
                                        <p:tav tm="0">
                                          <p:val>
                                            <p:fltVal val="0"/>
                                          </p:val>
                                        </p:tav>
                                        <p:tav tm="100000">
                                          <p:val>
                                            <p:strVal val="#ppt_w"/>
                                          </p:val>
                                        </p:tav>
                                      </p:tavLst>
                                    </p:anim>
                                    <p:anim calcmode="lin" valueType="num">
                                      <p:cBhvr>
                                        <p:cTn id="12" dur="400" fill="hold"/>
                                        <p:tgtEl>
                                          <p:spTgt spid="20"/>
                                        </p:tgtEl>
                                        <p:attrNameLst>
                                          <p:attrName>ppt_h</p:attrName>
                                        </p:attrNameLst>
                                      </p:cBhvr>
                                      <p:tavLst>
                                        <p:tav tm="0">
                                          <p:val>
                                            <p:fltVal val="0"/>
                                          </p:val>
                                        </p:tav>
                                        <p:tav tm="100000">
                                          <p:val>
                                            <p:strVal val="#ppt_h"/>
                                          </p:val>
                                        </p:tav>
                                      </p:tavLst>
                                    </p:anim>
                                    <p:animEffect transition="in" filter="fade">
                                      <p:cBhvr>
                                        <p:cTn id="13" dur="400"/>
                                        <p:tgtEl>
                                          <p:spTgt spid="20"/>
                                        </p:tgtEl>
                                      </p:cBhvr>
                                    </p:animEffect>
                                  </p:childTnLst>
                                </p:cTn>
                              </p:par>
                              <p:par>
                                <p:cTn id="14" presetID="22" presetClass="entr" presetSubtype="8" fill="hold" nodeType="withEffect">
                                  <p:stCondLst>
                                    <p:cond delay="20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400"/>
                                        <p:tgtEl>
                                          <p:spTgt spid="9"/>
                                        </p:tgtEl>
                                      </p:cBhvr>
                                    </p:animEffect>
                                  </p:childTnLst>
                                </p:cTn>
                              </p:par>
                              <p:par>
                                <p:cTn id="17" presetID="2" presetClass="entr" presetSubtype="4" fill="hold" grpId="0" nodeType="withEffect">
                                  <p:stCondLst>
                                    <p:cond delay="2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400" fill="hold"/>
                                        <p:tgtEl>
                                          <p:spTgt spid="17"/>
                                        </p:tgtEl>
                                        <p:attrNameLst>
                                          <p:attrName>ppt_x</p:attrName>
                                        </p:attrNameLst>
                                      </p:cBhvr>
                                      <p:tavLst>
                                        <p:tav tm="0">
                                          <p:val>
                                            <p:strVal val="#ppt_x"/>
                                          </p:val>
                                        </p:tav>
                                        <p:tav tm="100000">
                                          <p:val>
                                            <p:strVal val="#ppt_x"/>
                                          </p:val>
                                        </p:tav>
                                      </p:tavLst>
                                    </p:anim>
                                    <p:anim calcmode="lin" valueType="num">
                                      <p:cBhvr additive="base">
                                        <p:cTn id="20" dur="4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400" fill="hold"/>
                                        <p:tgtEl>
                                          <p:spTgt spid="18"/>
                                        </p:tgtEl>
                                        <p:attrNameLst>
                                          <p:attrName>ppt_x</p:attrName>
                                        </p:attrNameLst>
                                      </p:cBhvr>
                                      <p:tavLst>
                                        <p:tav tm="0">
                                          <p:val>
                                            <p:strVal val="#ppt_x"/>
                                          </p:val>
                                        </p:tav>
                                        <p:tav tm="100000">
                                          <p:val>
                                            <p:strVal val="#ppt_x"/>
                                          </p:val>
                                        </p:tav>
                                      </p:tavLst>
                                    </p:anim>
                                    <p:anim calcmode="lin" valueType="num">
                                      <p:cBhvr additive="base">
                                        <p:cTn id="24" dur="4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400" fill="hold"/>
                                        <p:tgtEl>
                                          <p:spTgt spid="19"/>
                                        </p:tgtEl>
                                        <p:attrNameLst>
                                          <p:attrName>ppt_x</p:attrName>
                                        </p:attrNameLst>
                                      </p:cBhvr>
                                      <p:tavLst>
                                        <p:tav tm="0">
                                          <p:val>
                                            <p:strVal val="#ppt_x"/>
                                          </p:val>
                                        </p:tav>
                                        <p:tav tm="100000">
                                          <p:val>
                                            <p:strVal val="#ppt_x"/>
                                          </p:val>
                                        </p:tav>
                                      </p:tavLst>
                                    </p:anim>
                                    <p:anim calcmode="lin" valueType="num">
                                      <p:cBhvr additive="base">
                                        <p:cTn id="28" dur="4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0242E-47A9-DCCD-B11E-AD8813991B60}"/>
              </a:ext>
            </a:extLst>
          </p:cNvPr>
          <p:cNvSpPr>
            <a:spLocks noGrp="1"/>
          </p:cNvSpPr>
          <p:nvPr>
            <p:ph type="sldNum" sz="quarter" idx="4"/>
          </p:nvPr>
        </p:nvSpPr>
        <p:spPr/>
        <p:txBody>
          <a:bodyPr/>
          <a:lstStyle/>
          <a:p>
            <a:fld id="{8A39E1BE-BEA9-3141-B1D0-D0662867DFF2}" type="slidenum">
              <a:rPr lang="en-US" smtClean="0"/>
              <a:pPr/>
              <a:t>6</a:t>
            </a:fld>
            <a:endParaRPr lang="en-US" dirty="0"/>
          </a:p>
        </p:txBody>
      </p:sp>
      <p:sp>
        <p:nvSpPr>
          <p:cNvPr id="5" name="Footer Placeholder 4">
            <a:extLst>
              <a:ext uri="{FF2B5EF4-FFF2-40B4-BE49-F238E27FC236}">
                <a16:creationId xmlns:a16="http://schemas.microsoft.com/office/drawing/2014/main" id="{9A69B631-F8BD-DAF2-8FC1-09FA24B84A6B}"/>
              </a:ext>
            </a:extLst>
          </p:cNvPr>
          <p:cNvSpPr>
            <a:spLocks noGrp="1"/>
          </p:cNvSpPr>
          <p:nvPr>
            <p:ph type="ftr" sz="quarter" idx="3"/>
          </p:nvPr>
        </p:nvSpPr>
        <p:spPr/>
        <p:txBody>
          <a:bodyPr/>
          <a:lstStyle/>
          <a:p>
            <a:r>
              <a:rPr lang="en-US"/>
              <a:t>Copyright © 2024 Arctera</a:t>
            </a:r>
            <a:endParaRPr lang="en-US" dirty="0"/>
          </a:p>
        </p:txBody>
      </p:sp>
      <p:sp>
        <p:nvSpPr>
          <p:cNvPr id="6" name="Text Placeholder 1">
            <a:extLst>
              <a:ext uri="{FF2B5EF4-FFF2-40B4-BE49-F238E27FC236}">
                <a16:creationId xmlns:a16="http://schemas.microsoft.com/office/drawing/2014/main" id="{417E399F-377F-ED3D-27BA-F53CC872B8DC}"/>
              </a:ext>
            </a:extLst>
          </p:cNvPr>
          <p:cNvSpPr txBox="1">
            <a:spLocks/>
          </p:cNvSpPr>
          <p:nvPr/>
        </p:nvSpPr>
        <p:spPr>
          <a:xfrm>
            <a:off x="1117600" y="1199358"/>
            <a:ext cx="10591558" cy="332118"/>
          </a:xfrm>
          <a:prstGeom prst="rect">
            <a:avLst/>
          </a:prstGeom>
        </p:spPr>
        <p:txBody>
          <a:bodyPr/>
          <a:lstStyle>
            <a:lvl1pPr marL="182880" indent="-182880" algn="l" defTabSz="914400" rtl="0" eaLnBrk="1" latinLnBrk="0" hangingPunct="1">
              <a:lnSpc>
                <a:spcPct val="100000"/>
              </a:lnSpc>
              <a:spcBef>
                <a:spcPts val="12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708660" indent="-342900" algn="l" defTabSz="914400" rtl="0" eaLnBrk="1" latinLnBrk="0" hangingPunct="1">
              <a:lnSpc>
                <a:spcPct val="90000"/>
              </a:lnSpc>
              <a:spcBef>
                <a:spcPts val="800"/>
              </a:spcBef>
              <a:buClr>
                <a:srgbClr val="B3B3B4"/>
              </a:buClr>
              <a:buSzPct val="80000"/>
              <a:buFont typeface="Wingdings" pitchFamily="2" charset="2"/>
              <a:buChar char="§"/>
              <a:defRPr lang="en-US" sz="2000" kern="1200" dirty="0" smtClean="0">
                <a:solidFill>
                  <a:schemeClr val="tx1"/>
                </a:solidFill>
                <a:latin typeface="+mn-lt"/>
                <a:ea typeface="+mn-ea"/>
                <a:cs typeface="+mn-cs"/>
              </a:defRPr>
            </a:lvl2pPr>
            <a:lvl3pPr marL="1017270" indent="-285750" algn="l" defTabSz="914400" rtl="0" eaLnBrk="1" latinLnBrk="0" hangingPunct="1">
              <a:lnSpc>
                <a:spcPct val="90000"/>
              </a:lnSpc>
              <a:spcBef>
                <a:spcPts val="700"/>
              </a:spcBef>
              <a:buClr>
                <a:srgbClr val="B3B3B4"/>
              </a:buClr>
              <a:buSzPct val="100000"/>
              <a:buFont typeface="Arial" panose="020B0604020202020204" pitchFamily="34" charset="0"/>
              <a:buChar char="•"/>
              <a:defRPr lang="en-US" sz="1800" kern="1200" dirty="0" smtClean="0">
                <a:solidFill>
                  <a:schemeClr val="tx1"/>
                </a:solidFill>
                <a:latin typeface="+mn-lt"/>
                <a:ea typeface="+mn-ea"/>
                <a:cs typeface="+mn-cs"/>
              </a:defRPr>
            </a:lvl3pPr>
            <a:lvl4pPr marL="1383030" indent="-285750" algn="l" defTabSz="914400" rtl="0" eaLnBrk="1" latinLnBrk="0" hangingPunct="1">
              <a:lnSpc>
                <a:spcPct val="90000"/>
              </a:lnSpc>
              <a:spcBef>
                <a:spcPts val="500"/>
              </a:spcBef>
              <a:buClr>
                <a:srgbClr val="B3B3B4"/>
              </a:buClr>
              <a:buFont typeface="Arial" panose="020B0604020202020204" pitchFamily="34" charset="0"/>
              <a:buChar char="•"/>
              <a:defRPr lang="en-US" sz="1600" kern="1200" dirty="0" smtClean="0">
                <a:solidFill>
                  <a:schemeClr val="tx1"/>
                </a:solidFill>
                <a:latin typeface="+mn-lt"/>
                <a:ea typeface="+mn-ea"/>
                <a:cs typeface="+mn-cs"/>
              </a:defRPr>
            </a:lvl4pPr>
            <a:lvl5pPr marL="1748790" indent="-285750" algn="l" defTabSz="914400" rtl="0" eaLnBrk="1" latinLnBrk="0" hangingPunct="1">
              <a:lnSpc>
                <a:spcPct val="90000"/>
              </a:lnSpc>
              <a:spcBef>
                <a:spcPts val="500"/>
              </a:spcBef>
              <a:buClr>
                <a:srgbClr val="B3B3B4"/>
              </a:buClr>
              <a:buFont typeface="Arial" panose="020B0604020202020204" pitchFamily="34" charset="0"/>
              <a:buChar char="•"/>
              <a:defRPr lang="en-US" sz="16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Empowering Technology Partners</a:t>
            </a:r>
          </a:p>
          <a:p>
            <a:endParaRPr lang="en-US"/>
          </a:p>
          <a:p>
            <a:endParaRPr lang="en-US" dirty="0"/>
          </a:p>
        </p:txBody>
      </p:sp>
      <p:sp>
        <p:nvSpPr>
          <p:cNvPr id="7" name="Title 2">
            <a:extLst>
              <a:ext uri="{FF2B5EF4-FFF2-40B4-BE49-F238E27FC236}">
                <a16:creationId xmlns:a16="http://schemas.microsoft.com/office/drawing/2014/main" id="{48E13D6D-8432-DF3D-6F5A-2D4BD79D313D}"/>
              </a:ext>
            </a:extLst>
          </p:cNvPr>
          <p:cNvSpPr>
            <a:spLocks noGrp="1"/>
          </p:cNvSpPr>
          <p:nvPr>
            <p:ph type="title"/>
          </p:nvPr>
        </p:nvSpPr>
        <p:spPr>
          <a:xfrm>
            <a:off x="1117601" y="304800"/>
            <a:ext cx="10591556" cy="838200"/>
          </a:xfrm>
        </p:spPr>
        <p:txBody>
          <a:bodyPr/>
          <a:lstStyle/>
          <a:p>
            <a:r>
              <a:rPr lang="en-US" dirty="0"/>
              <a:t>Arctera Technical Partner Program (ATPP)</a:t>
            </a:r>
          </a:p>
        </p:txBody>
      </p:sp>
      <p:pic>
        <p:nvPicPr>
          <p:cNvPr id="8" name="Picture 7">
            <a:extLst>
              <a:ext uri="{FF2B5EF4-FFF2-40B4-BE49-F238E27FC236}">
                <a16:creationId xmlns:a16="http://schemas.microsoft.com/office/drawing/2014/main" id="{C3F7B98A-7615-2E48-88A3-BD6034615438}"/>
              </a:ext>
            </a:extLst>
          </p:cNvPr>
          <p:cNvPicPr>
            <a:picLocks noChangeAspect="1"/>
          </p:cNvPicPr>
          <p:nvPr/>
        </p:nvPicPr>
        <p:blipFill>
          <a:blip r:embed="rId2"/>
          <a:stretch>
            <a:fillRect/>
          </a:stretch>
        </p:blipFill>
        <p:spPr>
          <a:xfrm>
            <a:off x="1397157" y="3151009"/>
            <a:ext cx="1333333" cy="390476"/>
          </a:xfrm>
          <a:prstGeom prst="rect">
            <a:avLst/>
          </a:prstGeom>
        </p:spPr>
      </p:pic>
      <p:pic>
        <p:nvPicPr>
          <p:cNvPr id="9" name="Picture 8">
            <a:extLst>
              <a:ext uri="{FF2B5EF4-FFF2-40B4-BE49-F238E27FC236}">
                <a16:creationId xmlns:a16="http://schemas.microsoft.com/office/drawing/2014/main" id="{AA22577A-E554-4FB2-9E86-11D807431164}"/>
              </a:ext>
            </a:extLst>
          </p:cNvPr>
          <p:cNvPicPr>
            <a:picLocks noChangeAspect="1"/>
          </p:cNvPicPr>
          <p:nvPr/>
        </p:nvPicPr>
        <p:blipFill>
          <a:blip r:embed="rId3"/>
          <a:stretch>
            <a:fillRect/>
          </a:stretch>
        </p:blipFill>
        <p:spPr>
          <a:xfrm>
            <a:off x="5411618" y="2612056"/>
            <a:ext cx="1165576" cy="257112"/>
          </a:xfrm>
          <a:prstGeom prst="rect">
            <a:avLst/>
          </a:prstGeom>
        </p:spPr>
      </p:pic>
      <p:pic>
        <p:nvPicPr>
          <p:cNvPr id="10" name="Picture 9">
            <a:extLst>
              <a:ext uri="{FF2B5EF4-FFF2-40B4-BE49-F238E27FC236}">
                <a16:creationId xmlns:a16="http://schemas.microsoft.com/office/drawing/2014/main" id="{74C7A857-EA2B-05E4-9A6E-8AE016AE385A}"/>
              </a:ext>
            </a:extLst>
          </p:cNvPr>
          <p:cNvPicPr>
            <a:picLocks noChangeAspect="1"/>
          </p:cNvPicPr>
          <p:nvPr/>
        </p:nvPicPr>
        <p:blipFill>
          <a:blip r:embed="rId4"/>
          <a:stretch>
            <a:fillRect/>
          </a:stretch>
        </p:blipFill>
        <p:spPr>
          <a:xfrm>
            <a:off x="8828423" y="3060913"/>
            <a:ext cx="1352381" cy="266667"/>
          </a:xfrm>
          <a:prstGeom prst="rect">
            <a:avLst/>
          </a:prstGeom>
        </p:spPr>
      </p:pic>
      <p:pic>
        <p:nvPicPr>
          <p:cNvPr id="11" name="Picture 10">
            <a:extLst>
              <a:ext uri="{FF2B5EF4-FFF2-40B4-BE49-F238E27FC236}">
                <a16:creationId xmlns:a16="http://schemas.microsoft.com/office/drawing/2014/main" id="{316BEF3D-57AA-3688-A5BC-3C545B1E91E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67566" y="2672853"/>
            <a:ext cx="835286" cy="229296"/>
          </a:xfrm>
          <a:prstGeom prst="rect">
            <a:avLst/>
          </a:prstGeom>
        </p:spPr>
      </p:pic>
      <p:pic>
        <p:nvPicPr>
          <p:cNvPr id="12" name="Picture 11">
            <a:extLst>
              <a:ext uri="{FF2B5EF4-FFF2-40B4-BE49-F238E27FC236}">
                <a16:creationId xmlns:a16="http://schemas.microsoft.com/office/drawing/2014/main" id="{9C98D6FD-EA77-9E0F-6F9A-DA916B7F6618}"/>
              </a:ext>
            </a:extLst>
          </p:cNvPr>
          <p:cNvPicPr>
            <a:picLocks noChangeAspect="1"/>
          </p:cNvPicPr>
          <p:nvPr/>
        </p:nvPicPr>
        <p:blipFill>
          <a:blip r:embed="rId6"/>
          <a:stretch>
            <a:fillRect/>
          </a:stretch>
        </p:blipFill>
        <p:spPr>
          <a:xfrm>
            <a:off x="3506024" y="2499984"/>
            <a:ext cx="1164890" cy="411138"/>
          </a:xfrm>
          <a:prstGeom prst="rect">
            <a:avLst/>
          </a:prstGeom>
        </p:spPr>
      </p:pic>
      <p:pic>
        <p:nvPicPr>
          <p:cNvPr id="13" name="Picture 12">
            <a:extLst>
              <a:ext uri="{FF2B5EF4-FFF2-40B4-BE49-F238E27FC236}">
                <a16:creationId xmlns:a16="http://schemas.microsoft.com/office/drawing/2014/main" id="{F63744E2-7017-745E-01B7-EAFBAB8D38FE}"/>
              </a:ext>
            </a:extLst>
          </p:cNvPr>
          <p:cNvPicPr>
            <a:picLocks noChangeAspect="1"/>
          </p:cNvPicPr>
          <p:nvPr/>
        </p:nvPicPr>
        <p:blipFill>
          <a:blip r:embed="rId7"/>
          <a:stretch>
            <a:fillRect/>
          </a:stretch>
        </p:blipFill>
        <p:spPr>
          <a:xfrm>
            <a:off x="4293002" y="3074763"/>
            <a:ext cx="1730916" cy="375489"/>
          </a:xfrm>
          <a:prstGeom prst="rect">
            <a:avLst/>
          </a:prstGeom>
        </p:spPr>
      </p:pic>
      <p:pic>
        <p:nvPicPr>
          <p:cNvPr id="14" name="Picture 13">
            <a:extLst>
              <a:ext uri="{FF2B5EF4-FFF2-40B4-BE49-F238E27FC236}">
                <a16:creationId xmlns:a16="http://schemas.microsoft.com/office/drawing/2014/main" id="{59E666D6-90F2-831D-E0BE-5ADB4C6289F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800692" y="3811520"/>
            <a:ext cx="1563830" cy="154074"/>
          </a:xfrm>
          <a:prstGeom prst="rect">
            <a:avLst/>
          </a:prstGeom>
        </p:spPr>
      </p:pic>
      <p:pic>
        <p:nvPicPr>
          <p:cNvPr id="15" name="Picture 14">
            <a:extLst>
              <a:ext uri="{FF2B5EF4-FFF2-40B4-BE49-F238E27FC236}">
                <a16:creationId xmlns:a16="http://schemas.microsoft.com/office/drawing/2014/main" id="{957FA3A7-3F1D-0154-9259-DD7BC2B130C9}"/>
              </a:ext>
            </a:extLst>
          </p:cNvPr>
          <p:cNvPicPr>
            <a:picLocks noChangeAspect="1"/>
          </p:cNvPicPr>
          <p:nvPr/>
        </p:nvPicPr>
        <p:blipFill>
          <a:blip r:embed="rId9"/>
          <a:stretch>
            <a:fillRect/>
          </a:stretch>
        </p:blipFill>
        <p:spPr>
          <a:xfrm>
            <a:off x="5994407" y="3677709"/>
            <a:ext cx="2189157" cy="542076"/>
          </a:xfrm>
          <a:prstGeom prst="rect">
            <a:avLst/>
          </a:prstGeom>
        </p:spPr>
      </p:pic>
      <p:pic>
        <p:nvPicPr>
          <p:cNvPr id="16" name="Picture 15">
            <a:extLst>
              <a:ext uri="{FF2B5EF4-FFF2-40B4-BE49-F238E27FC236}">
                <a16:creationId xmlns:a16="http://schemas.microsoft.com/office/drawing/2014/main" id="{92DCBE5D-27FA-39C5-73FC-293826807396}"/>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326622" y="4070616"/>
            <a:ext cx="1097390" cy="685872"/>
          </a:xfrm>
          <a:prstGeom prst="rect">
            <a:avLst/>
          </a:prstGeom>
        </p:spPr>
      </p:pic>
      <p:pic>
        <p:nvPicPr>
          <p:cNvPr id="17" name="Picture 16">
            <a:extLst>
              <a:ext uri="{FF2B5EF4-FFF2-40B4-BE49-F238E27FC236}">
                <a16:creationId xmlns:a16="http://schemas.microsoft.com/office/drawing/2014/main" id="{9DD7C4CD-C7E6-8AF2-03B0-380FBB76B19E}"/>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620418" y="4347943"/>
            <a:ext cx="1471916" cy="314684"/>
          </a:xfrm>
          <a:prstGeom prst="rect">
            <a:avLst/>
          </a:prstGeom>
        </p:spPr>
      </p:pic>
      <p:pic>
        <p:nvPicPr>
          <p:cNvPr id="18" name="Picture 17">
            <a:extLst>
              <a:ext uri="{FF2B5EF4-FFF2-40B4-BE49-F238E27FC236}">
                <a16:creationId xmlns:a16="http://schemas.microsoft.com/office/drawing/2014/main" id="{C9635D9A-122F-35D9-0D51-8B3F5F568FAD}"/>
              </a:ext>
            </a:extLst>
          </p:cNvPr>
          <p:cNvPicPr>
            <a:picLocks noChangeAspect="1"/>
          </p:cNvPicPr>
          <p:nvPr/>
        </p:nvPicPr>
        <p:blipFill>
          <a:blip r:embed="rId12"/>
          <a:stretch>
            <a:fillRect/>
          </a:stretch>
        </p:blipFill>
        <p:spPr>
          <a:xfrm>
            <a:off x="8485468" y="2540612"/>
            <a:ext cx="1304762" cy="400000"/>
          </a:xfrm>
          <a:prstGeom prst="rect">
            <a:avLst/>
          </a:prstGeom>
        </p:spPr>
      </p:pic>
      <p:pic>
        <p:nvPicPr>
          <p:cNvPr id="19" name="Picture 18">
            <a:extLst>
              <a:ext uri="{FF2B5EF4-FFF2-40B4-BE49-F238E27FC236}">
                <a16:creationId xmlns:a16="http://schemas.microsoft.com/office/drawing/2014/main" id="{A83FFDFA-8E29-C61F-3756-B2001484A094}"/>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1346653" y="4168919"/>
            <a:ext cx="1799568" cy="512187"/>
          </a:xfrm>
          <a:prstGeom prst="rect">
            <a:avLst/>
          </a:prstGeom>
        </p:spPr>
      </p:pic>
      <p:pic>
        <p:nvPicPr>
          <p:cNvPr id="20" name="Picture 19">
            <a:extLst>
              <a:ext uri="{FF2B5EF4-FFF2-40B4-BE49-F238E27FC236}">
                <a16:creationId xmlns:a16="http://schemas.microsoft.com/office/drawing/2014/main" id="{2B9E1D7C-74BF-4DD6-D466-956F9176ECAF}"/>
              </a:ext>
            </a:extLst>
          </p:cNvPr>
          <p:cNvPicPr>
            <a:picLocks noChangeAspect="1"/>
          </p:cNvPicPr>
          <p:nvPr/>
        </p:nvPicPr>
        <p:blipFill>
          <a:blip r:embed="rId14"/>
          <a:stretch>
            <a:fillRect/>
          </a:stretch>
        </p:blipFill>
        <p:spPr>
          <a:xfrm>
            <a:off x="7201557" y="2513496"/>
            <a:ext cx="967392" cy="610984"/>
          </a:xfrm>
          <a:prstGeom prst="rect">
            <a:avLst/>
          </a:prstGeom>
        </p:spPr>
      </p:pic>
      <p:pic>
        <p:nvPicPr>
          <p:cNvPr id="21" name="Picture 20">
            <a:extLst>
              <a:ext uri="{FF2B5EF4-FFF2-40B4-BE49-F238E27FC236}">
                <a16:creationId xmlns:a16="http://schemas.microsoft.com/office/drawing/2014/main" id="{397E0DEF-7347-220E-733D-ED8F16709C3F}"/>
              </a:ext>
            </a:extLst>
          </p:cNvPr>
          <p:cNvPicPr>
            <a:picLocks noChangeAspect="1"/>
          </p:cNvPicPr>
          <p:nvPr/>
        </p:nvPicPr>
        <p:blipFill>
          <a:blip r:embed="rId15"/>
          <a:stretch>
            <a:fillRect/>
          </a:stretch>
        </p:blipFill>
        <p:spPr>
          <a:xfrm>
            <a:off x="4043949" y="4737431"/>
            <a:ext cx="951059" cy="408554"/>
          </a:xfrm>
          <a:prstGeom prst="rect">
            <a:avLst/>
          </a:prstGeom>
        </p:spPr>
      </p:pic>
      <p:pic>
        <p:nvPicPr>
          <p:cNvPr id="22" name="Picture 21">
            <a:extLst>
              <a:ext uri="{FF2B5EF4-FFF2-40B4-BE49-F238E27FC236}">
                <a16:creationId xmlns:a16="http://schemas.microsoft.com/office/drawing/2014/main" id="{4481625D-8DD9-7239-0F67-C811D264604D}"/>
              </a:ext>
            </a:extLst>
          </p:cNvPr>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8618446" y="4470008"/>
            <a:ext cx="1403114" cy="210832"/>
          </a:xfrm>
          <a:prstGeom prst="rect">
            <a:avLst/>
          </a:prstGeom>
        </p:spPr>
      </p:pic>
      <p:pic>
        <p:nvPicPr>
          <p:cNvPr id="23" name="Picture 22">
            <a:extLst>
              <a:ext uri="{FF2B5EF4-FFF2-40B4-BE49-F238E27FC236}">
                <a16:creationId xmlns:a16="http://schemas.microsoft.com/office/drawing/2014/main" id="{B0198E08-65C9-95A7-CB3A-44A33472300A}"/>
              </a:ext>
            </a:extLst>
          </p:cNvPr>
          <p:cNvPicPr>
            <a:picLocks noChangeAspect="1"/>
          </p:cNvPicPr>
          <p:nvPr/>
        </p:nvPicPr>
        <p:blipFill>
          <a:blip r:embed="rId17"/>
          <a:stretch>
            <a:fillRect/>
          </a:stretch>
        </p:blipFill>
        <p:spPr>
          <a:xfrm>
            <a:off x="7015681" y="4993099"/>
            <a:ext cx="1505926" cy="361742"/>
          </a:xfrm>
          <a:prstGeom prst="rect">
            <a:avLst/>
          </a:prstGeom>
        </p:spPr>
      </p:pic>
      <p:pic>
        <p:nvPicPr>
          <p:cNvPr id="24" name="Picture 23">
            <a:extLst>
              <a:ext uri="{FF2B5EF4-FFF2-40B4-BE49-F238E27FC236}">
                <a16:creationId xmlns:a16="http://schemas.microsoft.com/office/drawing/2014/main" id="{2D1F1776-6A5A-9EA8-6EF6-F60E3925B225}"/>
              </a:ext>
            </a:extLst>
          </p:cNvPr>
          <p:cNvPicPr>
            <a:picLocks noChangeAspect="1"/>
          </p:cNvPicPr>
          <p:nvPr/>
        </p:nvPicPr>
        <p:blipFill>
          <a:blip r:embed="rId18"/>
          <a:stretch>
            <a:fillRect/>
          </a:stretch>
        </p:blipFill>
        <p:spPr>
          <a:xfrm>
            <a:off x="5167275" y="4191109"/>
            <a:ext cx="709880" cy="713716"/>
          </a:xfrm>
          <a:prstGeom prst="rect">
            <a:avLst/>
          </a:prstGeom>
        </p:spPr>
      </p:pic>
      <p:pic>
        <p:nvPicPr>
          <p:cNvPr id="25" name="Picture 24">
            <a:extLst>
              <a:ext uri="{FF2B5EF4-FFF2-40B4-BE49-F238E27FC236}">
                <a16:creationId xmlns:a16="http://schemas.microsoft.com/office/drawing/2014/main" id="{A21DAEB8-FF39-E5B3-2E20-41317086F370}"/>
              </a:ext>
            </a:extLst>
          </p:cNvPr>
          <p:cNvPicPr>
            <a:picLocks noChangeAspect="1"/>
          </p:cNvPicPr>
          <p:nvPr/>
        </p:nvPicPr>
        <p:blipFill>
          <a:blip r:embed="rId19"/>
          <a:stretch>
            <a:fillRect/>
          </a:stretch>
        </p:blipFill>
        <p:spPr>
          <a:xfrm>
            <a:off x="1669950" y="4853791"/>
            <a:ext cx="1535882" cy="292194"/>
          </a:xfrm>
          <a:prstGeom prst="rect">
            <a:avLst/>
          </a:prstGeom>
        </p:spPr>
      </p:pic>
      <p:pic>
        <p:nvPicPr>
          <p:cNvPr id="26" name="Picture 25">
            <a:extLst>
              <a:ext uri="{FF2B5EF4-FFF2-40B4-BE49-F238E27FC236}">
                <a16:creationId xmlns:a16="http://schemas.microsoft.com/office/drawing/2014/main" id="{76F17897-6AF3-E0A5-DDAA-EB18CA30140B}"/>
              </a:ext>
            </a:extLst>
          </p:cNvPr>
          <p:cNvPicPr>
            <a:picLocks noChangeAspect="1"/>
          </p:cNvPicPr>
          <p:nvPr/>
        </p:nvPicPr>
        <p:blipFill>
          <a:blip r:embed="rId20"/>
          <a:stretch>
            <a:fillRect/>
          </a:stretch>
        </p:blipFill>
        <p:spPr>
          <a:xfrm>
            <a:off x="7372208" y="5685313"/>
            <a:ext cx="1280828" cy="324986"/>
          </a:xfrm>
          <a:prstGeom prst="rect">
            <a:avLst/>
          </a:prstGeom>
        </p:spPr>
      </p:pic>
      <p:pic>
        <p:nvPicPr>
          <p:cNvPr id="27" name="Picture 26">
            <a:extLst>
              <a:ext uri="{FF2B5EF4-FFF2-40B4-BE49-F238E27FC236}">
                <a16:creationId xmlns:a16="http://schemas.microsoft.com/office/drawing/2014/main" id="{AFDB73C4-E08D-0895-95B1-7D277A16DF76}"/>
              </a:ext>
            </a:extLst>
          </p:cNvPr>
          <p:cNvPicPr>
            <a:picLocks noChangeAspect="1"/>
          </p:cNvPicPr>
          <p:nvPr/>
        </p:nvPicPr>
        <p:blipFill>
          <a:blip r:embed="rId21"/>
          <a:stretch>
            <a:fillRect/>
          </a:stretch>
        </p:blipFill>
        <p:spPr>
          <a:xfrm>
            <a:off x="8904957" y="5085847"/>
            <a:ext cx="1096413" cy="648765"/>
          </a:xfrm>
          <a:prstGeom prst="rect">
            <a:avLst/>
          </a:prstGeom>
        </p:spPr>
      </p:pic>
      <p:pic>
        <p:nvPicPr>
          <p:cNvPr id="28" name="Picture 27">
            <a:extLst>
              <a:ext uri="{FF2B5EF4-FFF2-40B4-BE49-F238E27FC236}">
                <a16:creationId xmlns:a16="http://schemas.microsoft.com/office/drawing/2014/main" id="{83C4176D-5341-527F-BAEB-23F65CDDFF7F}"/>
              </a:ext>
            </a:extLst>
          </p:cNvPr>
          <p:cNvPicPr>
            <a:picLocks noChangeAspect="1"/>
          </p:cNvPicPr>
          <p:nvPr/>
        </p:nvPicPr>
        <p:blipFill>
          <a:blip r:embed="rId22"/>
          <a:stretch>
            <a:fillRect/>
          </a:stretch>
        </p:blipFill>
        <p:spPr>
          <a:xfrm>
            <a:off x="5461141" y="5564590"/>
            <a:ext cx="1081016" cy="439736"/>
          </a:xfrm>
          <a:prstGeom prst="rect">
            <a:avLst/>
          </a:prstGeom>
        </p:spPr>
      </p:pic>
      <p:pic>
        <p:nvPicPr>
          <p:cNvPr id="29" name="Picture 28">
            <a:extLst>
              <a:ext uri="{FF2B5EF4-FFF2-40B4-BE49-F238E27FC236}">
                <a16:creationId xmlns:a16="http://schemas.microsoft.com/office/drawing/2014/main" id="{32826718-2244-7DFA-1EB6-3A1CDEE13E5D}"/>
              </a:ext>
            </a:extLst>
          </p:cNvPr>
          <p:cNvPicPr>
            <a:picLocks noChangeAspect="1"/>
          </p:cNvPicPr>
          <p:nvPr/>
        </p:nvPicPr>
        <p:blipFill>
          <a:blip r:embed="rId23"/>
          <a:stretch>
            <a:fillRect/>
          </a:stretch>
        </p:blipFill>
        <p:spPr>
          <a:xfrm>
            <a:off x="1669950" y="5547382"/>
            <a:ext cx="1586208" cy="275862"/>
          </a:xfrm>
          <a:prstGeom prst="rect">
            <a:avLst/>
          </a:prstGeom>
        </p:spPr>
      </p:pic>
      <p:pic>
        <p:nvPicPr>
          <p:cNvPr id="30" name="Picture 29">
            <a:extLst>
              <a:ext uri="{FF2B5EF4-FFF2-40B4-BE49-F238E27FC236}">
                <a16:creationId xmlns:a16="http://schemas.microsoft.com/office/drawing/2014/main" id="{8C02447A-CEB2-567B-2929-BEFD0750C804}"/>
              </a:ext>
            </a:extLst>
          </p:cNvPr>
          <p:cNvPicPr/>
          <p:nvPr/>
        </p:nvPicPr>
        <p:blipFill>
          <a:blip r:embed="rId24"/>
          <a:stretch>
            <a:fillRect/>
          </a:stretch>
        </p:blipFill>
        <p:spPr>
          <a:xfrm>
            <a:off x="8440495" y="3539354"/>
            <a:ext cx="2240280" cy="238125"/>
          </a:xfrm>
          <a:prstGeom prst="rect">
            <a:avLst/>
          </a:prstGeom>
        </p:spPr>
      </p:pic>
      <p:sp>
        <p:nvSpPr>
          <p:cNvPr id="31" name="Rectangle 30">
            <a:extLst>
              <a:ext uri="{FF2B5EF4-FFF2-40B4-BE49-F238E27FC236}">
                <a16:creationId xmlns:a16="http://schemas.microsoft.com/office/drawing/2014/main" id="{D49A6EE8-DD26-74BE-0737-549C1D604F53}"/>
              </a:ext>
            </a:extLst>
          </p:cNvPr>
          <p:cNvSpPr/>
          <p:nvPr/>
        </p:nvSpPr>
        <p:spPr bwMode="auto">
          <a:xfrm>
            <a:off x="1589" y="1680908"/>
            <a:ext cx="12188825" cy="606070"/>
          </a:xfrm>
          <a:prstGeom prst="rect">
            <a:avLst/>
          </a:prstGeom>
          <a:solidFill>
            <a:schemeClr val="tx1">
              <a:alpha val="4000"/>
            </a:schemeClr>
          </a:solidFill>
          <a:ln w="25400" cap="flat" cmpd="sng" algn="ctr">
            <a:no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Our 100 member technology ecosystem includes:</a:t>
            </a:r>
          </a:p>
        </p:txBody>
      </p:sp>
      <p:pic>
        <p:nvPicPr>
          <p:cNvPr id="32" name="Picture 31">
            <a:extLst>
              <a:ext uri="{FF2B5EF4-FFF2-40B4-BE49-F238E27FC236}">
                <a16:creationId xmlns:a16="http://schemas.microsoft.com/office/drawing/2014/main" id="{F3674EF2-9E38-1C08-5800-4CF5EE62B637}"/>
              </a:ext>
            </a:extLst>
          </p:cNvPr>
          <p:cNvPicPr>
            <a:picLocks noChangeAspect="1"/>
          </p:cNvPicPr>
          <p:nvPr/>
        </p:nvPicPr>
        <p:blipFill>
          <a:blip r:embed="rId25"/>
          <a:stretch>
            <a:fillRect/>
          </a:stretch>
        </p:blipFill>
        <p:spPr>
          <a:xfrm>
            <a:off x="2930285" y="3136508"/>
            <a:ext cx="1162920" cy="461829"/>
          </a:xfrm>
          <a:prstGeom prst="rect">
            <a:avLst/>
          </a:prstGeom>
        </p:spPr>
      </p:pic>
      <p:pic>
        <p:nvPicPr>
          <p:cNvPr id="33" name="Picture 2">
            <a:extLst>
              <a:ext uri="{FF2B5EF4-FFF2-40B4-BE49-F238E27FC236}">
                <a16:creationId xmlns:a16="http://schemas.microsoft.com/office/drawing/2014/main" id="{CA3A8B24-65F2-31A6-323E-45F5643590E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537452" y="2974275"/>
            <a:ext cx="1432075" cy="71603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a:extLst>
              <a:ext uri="{FF2B5EF4-FFF2-40B4-BE49-F238E27FC236}">
                <a16:creationId xmlns:a16="http://schemas.microsoft.com/office/drawing/2014/main" id="{6EDD6BE9-896E-C3E2-4243-8F71F86C5F6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50935" y="3503732"/>
            <a:ext cx="1429938" cy="71496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a:extLst>
              <a:ext uri="{FF2B5EF4-FFF2-40B4-BE49-F238E27FC236}">
                <a16:creationId xmlns:a16="http://schemas.microsoft.com/office/drawing/2014/main" id="{6CE35C6F-2A3C-4E97-ECC2-65CB7FC9C4C6}"/>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840348" y="3822402"/>
            <a:ext cx="1328530" cy="66426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a:extLst>
              <a:ext uri="{FF2B5EF4-FFF2-40B4-BE49-F238E27FC236}">
                <a16:creationId xmlns:a16="http://schemas.microsoft.com/office/drawing/2014/main" id="{79B30ECE-37A0-2C8B-5B3D-B19E6ED9FF28}"/>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547402" y="5253136"/>
            <a:ext cx="1325691" cy="66284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a:extLst>
              <a:ext uri="{FF2B5EF4-FFF2-40B4-BE49-F238E27FC236}">
                <a16:creationId xmlns:a16="http://schemas.microsoft.com/office/drawing/2014/main" id="{D289EDBD-C600-7132-365C-8177BE346C5B}"/>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237403" y="4863312"/>
            <a:ext cx="1535882" cy="767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39823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A25674-6E56-1CF6-5CF5-668848C7D7B7}"/>
              </a:ext>
            </a:extLst>
          </p:cNvPr>
          <p:cNvSpPr>
            <a:spLocks noGrp="1"/>
          </p:cNvSpPr>
          <p:nvPr>
            <p:ph type="sldNum" sz="quarter" idx="12"/>
          </p:nvPr>
        </p:nvSpPr>
        <p:spPr/>
        <p:txBody>
          <a:bodyPr/>
          <a:lstStyle/>
          <a:p>
            <a:fld id="{8A39E1BE-BEA9-3141-B1D0-D0662867DFF2}" type="slidenum">
              <a:rPr lang="en-US" smtClean="0"/>
              <a:t>7</a:t>
            </a:fld>
            <a:endParaRPr lang="en-US" dirty="0"/>
          </a:p>
        </p:txBody>
      </p:sp>
      <p:sp>
        <p:nvSpPr>
          <p:cNvPr id="3" name="Title 2">
            <a:extLst>
              <a:ext uri="{FF2B5EF4-FFF2-40B4-BE49-F238E27FC236}">
                <a16:creationId xmlns:a16="http://schemas.microsoft.com/office/drawing/2014/main" id="{4809C060-99AA-15AC-2E9E-624B1E600F07}"/>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533853228"/>
      </p:ext>
    </p:extLst>
  </p:cSld>
  <p:clrMapOvr>
    <a:masterClrMapping/>
  </p:clrMapOvr>
  <p:transition>
    <p:fade/>
  </p:transition>
</p:sld>
</file>

<file path=ppt/theme/theme1.xml><?xml version="1.0" encoding="utf-8"?>
<a:theme xmlns:a="http://schemas.openxmlformats.org/drawingml/2006/main" name="Covers">
  <a:themeElements>
    <a:clrScheme name="Arctera">
      <a:dk1>
        <a:srgbClr val="000000"/>
      </a:dk1>
      <a:lt1>
        <a:srgbClr val="FFFFFF"/>
      </a:lt1>
      <a:dk2>
        <a:srgbClr val="36403E"/>
      </a:dk2>
      <a:lt2>
        <a:srgbClr val="F2F2F2"/>
      </a:lt2>
      <a:accent1>
        <a:srgbClr val="F26522"/>
      </a:accent1>
      <a:accent2>
        <a:srgbClr val="F7931D"/>
      </a:accent2>
      <a:accent3>
        <a:srgbClr val="245989"/>
      </a:accent3>
      <a:accent4>
        <a:srgbClr val="41BFA6"/>
      </a:accent4>
      <a:accent5>
        <a:srgbClr val="9CD8D5"/>
      </a:accent5>
      <a:accent6>
        <a:srgbClr val="C3E3AF"/>
      </a:accent6>
      <a:hlink>
        <a:srgbClr val="41BFA6"/>
      </a:hlink>
      <a:folHlink>
        <a:srgbClr val="4B51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25400" cap="flat" cmpd="sng" algn="ctr">
          <a:noFill/>
          <a:prstDash val="solid"/>
          <a:miter lim="800000"/>
          <a:headEnd type="none" w="med" len="med"/>
          <a:tailEnd type="none" w="med" len="med"/>
        </a:ln>
        <a:effectLst>
          <a:outerShdw blurRad="317500" dist="63500" dir="5400000" algn="ctr" rotWithShape="0">
            <a:schemeClr val="tx1">
              <a:alpha val="20000"/>
            </a:scheme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1800" b="0" dirty="0">
            <a:solidFill>
              <a:schemeClr val="tx1"/>
            </a:solidFill>
            <a:cs typeface="Arial" panose="020B0604020202020204" pitchFamily="34" charset="0"/>
          </a:defRPr>
        </a:defPPr>
      </a:lstStyle>
    </a:spDef>
    <a:txDef>
      <a:spPr>
        <a:noFill/>
        <a:ln>
          <a:noFill/>
        </a:ln>
      </a:spPr>
      <a:bodyPr wrap="square" lIns="0" tIns="0" rIns="0" bIns="0" rtlCol="0">
        <a:noAutofit/>
      </a:bodyPr>
      <a:lstStyle>
        <a:defPPr marL="194310" indent="-194310" algn="l">
          <a:spcAft>
            <a:spcPts val="1200"/>
          </a:spcAft>
          <a:buClr>
            <a:schemeClr val="accent1"/>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Arctera-Template" id="{D088F5A8-D751-BE4E-AC8F-87CF1725C7BA}" vid="{9A5F6BC2-6C42-F845-82D7-17F9F6DD8FC0}"/>
    </a:ext>
  </a:extLst>
</a:theme>
</file>

<file path=ppt/theme/theme2.xml><?xml version="1.0" encoding="utf-8"?>
<a:theme xmlns:a="http://schemas.openxmlformats.org/drawingml/2006/main" name="Content Slides">
  <a:themeElements>
    <a:clrScheme name="Arctera">
      <a:dk1>
        <a:srgbClr val="000000"/>
      </a:dk1>
      <a:lt1>
        <a:srgbClr val="FFFFFF"/>
      </a:lt1>
      <a:dk2>
        <a:srgbClr val="36403E"/>
      </a:dk2>
      <a:lt2>
        <a:srgbClr val="F2F2F2"/>
      </a:lt2>
      <a:accent1>
        <a:srgbClr val="F26522"/>
      </a:accent1>
      <a:accent2>
        <a:srgbClr val="F7931D"/>
      </a:accent2>
      <a:accent3>
        <a:srgbClr val="245989"/>
      </a:accent3>
      <a:accent4>
        <a:srgbClr val="41BFA6"/>
      </a:accent4>
      <a:accent5>
        <a:srgbClr val="9CD8D5"/>
      </a:accent5>
      <a:accent6>
        <a:srgbClr val="C3E3AF"/>
      </a:accent6>
      <a:hlink>
        <a:srgbClr val="41BFA6"/>
      </a:hlink>
      <a:folHlink>
        <a:srgbClr val="4B51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25400" cap="flat" cmpd="sng" algn="ctr">
          <a:noFill/>
          <a:prstDash val="solid"/>
          <a:miter lim="800000"/>
          <a:headEnd type="none" w="med" len="med"/>
          <a:tailEnd type="none" w="med" len="med"/>
        </a:ln>
        <a:effectLst>
          <a:outerShdw blurRad="317500" dist="63500" dir="5400000" algn="ctr" rotWithShape="0">
            <a:schemeClr val="tx1">
              <a:alpha val="20000"/>
            </a:scheme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1800" b="0" dirty="0" smtClean="0">
            <a:solidFill>
              <a:schemeClr val="tx1"/>
            </a:solidFill>
            <a:latin typeface="Century Gothic" panose="020B0502020202020204" pitchFamily="34" charset="0"/>
            <a:cs typeface="Arial" panose="020B0604020202020204" pitchFamily="34" charset="0"/>
          </a:defRPr>
        </a:defPPr>
      </a:lstStyle>
    </a:spDef>
    <a:txDef>
      <a:spPr>
        <a:noFill/>
        <a:ln>
          <a:noFill/>
        </a:ln>
      </a:spPr>
      <a:bodyPr wrap="square" lIns="0" tIns="0" rIns="0" bIns="0" rtlCol="0">
        <a:noAutofit/>
      </a:bodyPr>
      <a:lstStyle>
        <a:defPPr marL="194310" indent="-194310" algn="l">
          <a:spcAft>
            <a:spcPts val="1200"/>
          </a:spcAft>
          <a:buClr>
            <a:schemeClr val="accent1"/>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Arctera-Template" id="{D088F5A8-D751-BE4E-AC8F-87CF1725C7BA}" vid="{741E4273-7C74-AA4E-A985-0ECE95123A1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3C45ED957D4F44BB4908BECBD74EBF" ma:contentTypeVersion="13" ma:contentTypeDescription="Create a new document." ma:contentTypeScope="" ma:versionID="4f1cd7911394dd99203672062915f4a5">
  <xsd:schema xmlns:xsd="http://www.w3.org/2001/XMLSchema" xmlns:xs="http://www.w3.org/2001/XMLSchema" xmlns:p="http://schemas.microsoft.com/office/2006/metadata/properties" xmlns:ns2="700f1ed8-b3a6-43a1-adb6-456e7beabc91" xmlns:ns3="ea717d67-90f3-425c-a153-b4b7228cac64" targetNamespace="http://schemas.microsoft.com/office/2006/metadata/properties" ma:root="true" ma:fieldsID="84631ff8d49c02a4e10f2f9d969a06ec" ns2:_="" ns3:_="">
    <xsd:import namespace="700f1ed8-b3a6-43a1-adb6-456e7beabc91"/>
    <xsd:import namespace="ea717d67-90f3-425c-a153-b4b7228cac6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0f1ed8-b3a6-43a1-adb6-456e7beabc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c8c5bad-ce48-42e3-940c-f8400eb77a2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717d67-90f3-425c-a153-b4b7228cac6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0bc5b81-4405-4550-8412-3ab66ca6b322}" ma:internalName="TaxCatchAll" ma:showField="CatchAllData" ma:web="ea717d67-90f3-425c-a153-b4b7228cac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a717d67-90f3-425c-a153-b4b7228cac64" xsi:nil="true"/>
    <lcf76f155ced4ddcb4097134ff3c332f xmlns="700f1ed8-b3a6-43a1-adb6-456e7beabc91">
      <Terms xmlns="http://schemas.microsoft.com/office/infopath/2007/PartnerControls"/>
    </lcf76f155ced4ddcb4097134ff3c332f>
    <MediaLengthInSeconds xmlns="700f1ed8-b3a6-43a1-adb6-456e7beabc9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48EAD0-7502-41A0-8BB3-7F7FA23DE9E3}"/>
</file>

<file path=customXml/itemProps2.xml><?xml version="1.0" encoding="utf-8"?>
<ds:datastoreItem xmlns:ds="http://schemas.openxmlformats.org/officeDocument/2006/customXml" ds:itemID="{44D46000-3581-4B64-8673-10972673DBEE}">
  <ds:schemaRefs>
    <ds:schemaRef ds:uri="http://schemas.microsoft.com/office/infopath/2007/PartnerControls"/>
    <ds:schemaRef ds:uri="http://schemas.microsoft.com/office/2006/documentManagement/types"/>
    <ds:schemaRef ds:uri="http://purl.org/dc/elements/1.1/"/>
    <ds:schemaRef ds:uri="ab932d26-b1aa-48e0-bcd7-bf3d89a4331b"/>
    <ds:schemaRef ds:uri="http://www.w3.org/XML/1998/namespace"/>
    <ds:schemaRef ds:uri="http://purl.org/dc/dcmitype/"/>
    <ds:schemaRef ds:uri="278ffbe9-3afa-4c22-b0bf-2e99b2f2bcdd"/>
    <ds:schemaRef ds:uri="http://schemas.openxmlformats.org/package/2006/metadata/core-properties"/>
    <ds:schemaRef ds:uri="http://purl.org/dc/terms/"/>
    <ds:schemaRef ds:uri="http://schemas.microsoft.com/office/2006/metadata/properties"/>
    <ds:schemaRef ds:uri="0673db32-13d7-40e5-92e7-ecbe3605a4b9"/>
    <ds:schemaRef ds:uri="3f5563d9-cc5c-40bb-b919-cb4bdc82e4c3"/>
    <ds:schemaRef ds:uri="http://schemas.microsoft.com/sharepoint/v3"/>
  </ds:schemaRefs>
</ds:datastoreItem>
</file>

<file path=customXml/itemProps3.xml><?xml version="1.0" encoding="utf-8"?>
<ds:datastoreItem xmlns:ds="http://schemas.openxmlformats.org/officeDocument/2006/customXml" ds:itemID="{CFE0C034-6243-464D-877D-0A99B0E660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Arctera-Template</Template>
  <TotalTime>17</TotalTime>
  <Words>401</Words>
  <Application>Microsoft Office PowerPoint</Application>
  <PresentationFormat>Widescreen</PresentationFormat>
  <Paragraphs>70</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Century Gothic</vt:lpstr>
      <vt:lpstr>Corbel</vt:lpstr>
      <vt:lpstr>Polaris Book</vt:lpstr>
      <vt:lpstr>Wingdings</vt:lpstr>
      <vt:lpstr>Covers</vt:lpstr>
      <vt:lpstr>Content Slides</vt:lpstr>
      <vt:lpstr>Arctera Technical Partner Program (ATPP)</vt:lpstr>
      <vt:lpstr>Arctera Technical Partner Program (ATPP)</vt:lpstr>
      <vt:lpstr>Arctera Technical Partner Program (ATPP)</vt:lpstr>
      <vt:lpstr>PowerPoint Presentation</vt:lpstr>
      <vt:lpstr>Arctera Technical Partner Program (ATPP)</vt:lpstr>
      <vt:lpstr>Arctera Technical Partner Program (ATPP)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Theresa Hansen</dc:creator>
  <cp:lastModifiedBy>Jennifer Russell</cp:lastModifiedBy>
  <cp:revision>3</cp:revision>
  <dcterms:created xsi:type="dcterms:W3CDTF">2024-10-29T23:24:16Z</dcterms:created>
  <dcterms:modified xsi:type="dcterms:W3CDTF">2024-11-16T01:02:19Z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0x010100FC3C45ED957D4F44BB4908BECBD74EBF</vt:lpwstr>
  </property>
  <property fmtid="{D5CDD505-2E9C-101B-9397-08002B2CF9AE}" pid="3" name="Order">
    <vt:r8>6710900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ies>
</file>